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7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0DE524-C8AD-1A26-0531-83AC0AB545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67038B2-7199-E6F8-9A5F-24D65FA137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D6CF9C-B648-D933-6610-1137E3649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7319-2728-4D92-87E8-09A26CCF29BE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8287EC-CE1C-A588-40ED-75341D705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87A021C-D2B7-899B-4AB9-36F6D6819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7696-81FE-4434-8681-E44836AED4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3570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12DAD6-7CC8-1AB0-2231-4F49958D5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723E93F-28AA-90AF-206B-931BBD65E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6A5010-16D0-65DE-BE7F-7BFB0CA0C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7319-2728-4D92-87E8-09A26CCF29BE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93E625-AF72-8B86-2A64-F026EB355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E2D97C-BDB3-A5EE-EB81-5C5ECFAE4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7696-81FE-4434-8681-E44836AED4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5077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89543CD-8D23-A5BA-FD47-85C0A7E62C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95AB9CE-69CD-F235-62B0-2D97E26CF5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95A98A-89FE-9D4E-7786-2B709DF3E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7319-2728-4D92-87E8-09A26CCF29BE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D244EC-D8B3-4866-B4B3-CA179D220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491C65-F171-29D2-282C-70D7FC091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7696-81FE-4434-8681-E44836AED4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167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FF4DCC-9C79-A7CD-F1FF-467609617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0A5B9C-71D9-A04C-A565-3257ABFE1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2119EA-5618-FF8A-31AF-1A3362B68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7319-2728-4D92-87E8-09A26CCF29BE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ED82341-9B55-D771-ED94-E3F973B45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04EB604-08E4-D893-B554-FA6178C98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7696-81FE-4434-8681-E44836AED4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1070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64B334-664C-2796-33D1-98C1639ED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CE3B29E-ADDD-F37D-0F97-12674EC2E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36BE69-187F-E7DA-D047-E8C0FD104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7319-2728-4D92-87E8-09A26CCF29BE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AA678C-274D-CFAA-A9CC-D09CC718C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79A2851-21BE-AAE6-60DD-8695ADCF0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7696-81FE-4434-8681-E44836AED4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4796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65A865-62E5-BEE4-D2ED-465214563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D425D3-5E6C-62A7-6226-E8EBCACF42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70034A7-3ED8-9456-F141-5E772A38E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C44AA2-A225-FACE-BDE6-43BD48F5F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7319-2728-4D92-87E8-09A26CCF29BE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70DCC04-6DC1-F9A7-BBB1-889C103A3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943BF12-A602-E682-6A2A-7291EFA7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7696-81FE-4434-8681-E44836AED4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3384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430EAB-ED8B-79C7-F2C5-F66B6AAA3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B735630-78FB-332B-E866-E2B7BE66E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36F4827-BE96-DC4A-1B79-13F8ADD65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68D83A0-36E3-459B-7375-8C4608599C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122B258-08BB-0A6B-E4C4-3FFCCDA930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2721EF5-BC7D-72D8-7EBC-1A4FCDFD4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7319-2728-4D92-87E8-09A26CCF29BE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21CA790-0124-2577-A3A7-7DE258B3D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CE72F7F-ECFF-643E-5BA7-33C33D6AF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7696-81FE-4434-8681-E44836AED4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9288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A6391E-DE6D-12C4-6A96-17317C605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76C63EE-96DE-B57A-DD71-F00E643A5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7319-2728-4D92-87E8-09A26CCF29BE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2DDB523-58B6-8D7F-7026-9A2F8C013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1F31093-D09B-9A5A-35B9-98D41C316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7696-81FE-4434-8681-E44836AED4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0945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317BF8F-9230-E996-E68F-92F076680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7319-2728-4D92-87E8-09A26CCF29BE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7E4629B-2FBB-5E29-364C-F78237C3E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B75C112-E081-A9BA-01EB-3B2216744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7696-81FE-4434-8681-E44836AED4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624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56B458-E8E5-B601-660E-4C710AE1F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C2914C-033A-0977-02AA-208E258B5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835CFA2-FFAC-3069-996E-3DEB1FBCAF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B946638-B807-A104-0125-945E0D6C3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7319-2728-4D92-87E8-09A26CCF29BE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77598EE-CEF6-F83D-B1CC-D04A7DA0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828A91A-345C-623E-EF5A-4F61DECCD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7696-81FE-4434-8681-E44836AED4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2894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93B72B-1C54-983D-B8C3-55BE42A2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9EDBDA5-655B-E146-1929-DA8477AB4E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88460F0-F189-1039-B677-FCAC0673F8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48AE9E2-DC94-357D-A79C-49C720AC0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7319-2728-4D92-87E8-09A26CCF29BE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777DA3-DAC9-2E90-D5CE-D73CA118B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FEA1B20-A33B-8AE6-96B0-148DAF8B5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7696-81FE-4434-8681-E44836AED4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0554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2451B9C-085B-56BB-963D-5884C14D0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95E84FA-A695-AF67-F64F-236A30B30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012B9A-0B86-740E-87BD-AF2E89E32D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027319-2728-4D92-87E8-09A26CCF29BE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74A21BB-B1E4-E6F6-E641-FD93E6848B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C37C9D6-C6F5-CA3A-FC99-F99F896B70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6D7696-81FE-4434-8681-E44836AED4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3640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8A1F0BEC-29CC-4FB7-69E9-32FE7712BC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0210" y="121071"/>
            <a:ext cx="1531753" cy="480102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8B3F1F1C-700C-3B45-C453-AF26DD9935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4990" y="601173"/>
            <a:ext cx="1623201" cy="2796782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F71BF2AC-F75A-2EE8-BCC6-34D44AB57B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590" y="3510025"/>
            <a:ext cx="4778154" cy="1272650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2372B917-E553-2F34-97E2-7C1909008E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62875" y="680686"/>
            <a:ext cx="4244204" cy="5928562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86E67921-FB8C-ACCD-3248-24238FA1C8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84977" y="121071"/>
            <a:ext cx="1536325" cy="481626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6BEC34E4-1FE3-7A6B-7413-3D0C6C2EFF5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53212" y="124384"/>
            <a:ext cx="1242168" cy="396274"/>
          </a:xfrm>
          <a:prstGeom prst="rect">
            <a:avLst/>
          </a:prstGeom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B358B6C7-17C0-BF4C-692D-204DBA3567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05528" y="520658"/>
            <a:ext cx="1465132" cy="617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697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Gualberto Ranieri</dc:creator>
  <cp:lastModifiedBy>Gualberto Ranieri</cp:lastModifiedBy>
  <cp:revision>1</cp:revision>
  <dcterms:created xsi:type="dcterms:W3CDTF">2026-05-16T03:19:13Z</dcterms:created>
  <dcterms:modified xsi:type="dcterms:W3CDTF">2026-05-16T03:51:40Z</dcterms:modified>
</cp:coreProperties>
</file>