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6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02DE0-DFD3-F8D1-0B81-EB0928943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07F3DA-741A-031E-970F-308EFEE14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0E1AC3-632F-6273-E374-E5E8AF7B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D285-C033-46FF-96DD-0497B51C8C1C}" type="datetimeFigureOut">
              <a:rPr lang="it-IT" smtClean="0"/>
              <a:t>14/05/2026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634CFF-DD72-8972-25A3-E0FA6370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08889-71E1-7F96-403A-C6911416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EB4-B0C0-4378-86CD-1BED7758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9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3885E-1C6A-D7B8-099A-930EA50C2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1C80DE2-2311-4CBA-EB72-F4452D9B7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B1CA7A-5132-4458-1B77-07CE54CE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D285-C033-46FF-96DD-0497B51C8C1C}" type="datetimeFigureOut">
              <a:rPr lang="it-IT" smtClean="0"/>
              <a:t>14/05/2026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10D85A-91E6-A58E-7938-EBB9DE6C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B2325-1201-CEF8-1E07-5EEAC671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EB4-B0C0-4378-86CD-1BED7758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7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735B97D-E7FF-21E2-8D51-0F00EB742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F42F3F-8F4F-A0DE-C4EA-A60B7E211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3E09D5-FF1C-5572-FC9C-CE3CF980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D285-C033-46FF-96DD-0497B51C8C1C}" type="datetimeFigureOut">
              <a:rPr lang="it-IT" smtClean="0"/>
              <a:t>14/05/2026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8FAF13-A8B9-D806-78B9-8F633FF7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34334E-D377-413A-0568-2F003CD1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EB4-B0C0-4378-86CD-1BED7758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86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38C947-7E09-96FE-B4BB-4B692ECF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2199CB-247D-D13C-39AF-011543C04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61B32A-8EE6-79EB-0DCB-9CB84238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D285-C033-46FF-96DD-0497B51C8C1C}" type="datetimeFigureOut">
              <a:rPr lang="it-IT" smtClean="0"/>
              <a:t>14/05/2026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3E3811-DC39-3A2E-EFCF-8269CFAA0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EEB4C6-A544-FBCA-94B7-D9F5A632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EB4-B0C0-4378-86CD-1BED7758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05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461799-6C09-EE35-16C9-856891250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D8ED5E-CF1C-E936-32E9-A21179DF8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B8187F-3E3C-72B8-9FDF-CE8F9B44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D285-C033-46FF-96DD-0497B51C8C1C}" type="datetimeFigureOut">
              <a:rPr lang="it-IT" smtClean="0"/>
              <a:t>14/05/2026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C46938-AF05-2E41-C78D-80D7C5FD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FCF465-D204-5647-D15C-EB5870F6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EB4-B0C0-4378-86CD-1BED7758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09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F1F8B7-60D5-913B-40E0-CD180DC3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383BDA-745D-BA14-594D-54759D9E1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B2E813-05C7-B48E-0560-BC4F1B48C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ECE100-51C1-F986-DBC3-9A43E60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D285-C033-46FF-96DD-0497B51C8C1C}" type="datetimeFigureOut">
              <a:rPr lang="it-IT" smtClean="0"/>
              <a:t>14/05/2026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2375C8-ED70-30E6-0ED3-A5E36680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7E2D64-511C-4270-84A5-709A65E2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EB4-B0C0-4378-86CD-1BED7758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09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CB9E4A-387D-1A89-FDCD-47D41A5D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5BFB4A-318F-E323-C3E3-6641FDDA7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6FA628-CE3A-7661-C8DE-390FBE177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E613BFE-9F47-DFAA-B5B2-74EC6B95E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E1F8129-81AC-BB94-96F1-F5B3D3BFF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A57DA1-B998-1F70-7A11-F1F30DB6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D285-C033-46FF-96DD-0497B51C8C1C}" type="datetimeFigureOut">
              <a:rPr lang="it-IT" smtClean="0"/>
              <a:t>14/05/2026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E447147-8069-30DD-3ACF-CCCAE52B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3E6B6FD-49C8-5F84-5A07-363ED2E5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EB4-B0C0-4378-86CD-1BED7758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44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494223-E122-FD90-8DDE-C8110245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C6C1EB6-4671-2BC4-2DC1-A7308138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D285-C033-46FF-96DD-0497B51C8C1C}" type="datetimeFigureOut">
              <a:rPr lang="it-IT" smtClean="0"/>
              <a:t>14/05/2026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B6220DE-D10F-4989-D53F-77BBC0A9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1D759FA-BB83-521F-1A57-F64A4740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EB4-B0C0-4378-86CD-1BED7758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2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7C562D1-95AB-A060-EE1D-F794EA45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D285-C033-46FF-96DD-0497B51C8C1C}" type="datetimeFigureOut">
              <a:rPr lang="it-IT" smtClean="0"/>
              <a:t>14/05/2026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A4AFC7F-B90A-D80E-FCCA-91FCF0CB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122675-A0E5-8F06-B7E3-5A44D189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EB4-B0C0-4378-86CD-1BED7758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67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3D2EDD-9D96-47AB-BF88-037EB27D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F294EF-9A1E-8E8C-699A-7D0044AD6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AB854F4-BD42-1DCC-4A59-6C4C0DE34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AF426A-344A-F261-0197-3DCFADE7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D285-C033-46FF-96DD-0497B51C8C1C}" type="datetimeFigureOut">
              <a:rPr lang="it-IT" smtClean="0"/>
              <a:t>14/05/2026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4D988B-2C5C-9782-06FF-1986E2725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17E63B-E17C-F296-E4ED-6044E653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EB4-B0C0-4378-86CD-1BED7758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15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4B4DDD-BF1C-A71D-8D7A-2D31BF02F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72E8990-3277-C79B-C7FF-B749F445D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02A20F-F691-E640-8343-CFD2AD278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B55F9E-58C9-9B12-8AB5-7DFED37D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D285-C033-46FF-96DD-0497B51C8C1C}" type="datetimeFigureOut">
              <a:rPr lang="it-IT" smtClean="0"/>
              <a:t>14/05/2026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C85B28-751E-FD21-7CC0-3014867F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BFFF85-69B9-029F-5B6E-C9A8A91E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EB4-B0C0-4378-86CD-1BED7758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44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8203413-A4FB-3FE1-CC04-8C1556962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C12F3A-B636-CA82-CF66-CB3DD4F86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F45E7B-1DDF-104B-8B25-1DC12A2B9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1BD285-C033-46FF-96DD-0497B51C8C1C}" type="datetimeFigureOut">
              <a:rPr lang="it-IT" smtClean="0"/>
              <a:t>14/05/2026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F3844C-80E0-0F81-490B-A65F724BC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119C8C-B4E4-B44C-A30E-1BAB3B73C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54EB4-B0C0-4378-86CD-1BED77587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69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AD64047-904F-3F58-E1DB-14109EF6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58" y="54526"/>
            <a:ext cx="2438611" cy="39627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D10827C-0189-B185-EE51-BC99D96D5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" y="513432"/>
            <a:ext cx="6380669" cy="50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7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556B126-C387-51AA-8992-5BC28DBD0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2" y="518179"/>
            <a:ext cx="3263889" cy="60624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07ACDCA-F6CE-9343-8D26-0ED2AD765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51" y="97519"/>
            <a:ext cx="1993565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6FBF5F4-8D21-F44C-0591-F4605137F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485" y="1287891"/>
            <a:ext cx="2987299" cy="12040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2ED9B0C-6144-6155-DB2C-087DEA645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61" y="1287891"/>
            <a:ext cx="1996613" cy="41913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E987B56-E6E7-0246-1728-AF283D306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97" y="1623200"/>
            <a:ext cx="5921253" cy="462574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A8D54F1-8D61-4CFF-2166-CEAB49DF6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91955"/>
            <a:ext cx="5921253" cy="37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9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8A583ED-D987-EC06-B1E6-0AD174592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54" y="83584"/>
            <a:ext cx="1993565" cy="42066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3384ACB-7B30-1C0A-7ED5-4C0A249EB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11" y="504244"/>
            <a:ext cx="3337849" cy="564690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7AE3D70-B188-E42D-6F53-798D66F5F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060" y="646129"/>
            <a:ext cx="5997460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5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5BB8910-9B06-269C-EE23-E344582AE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2" y="245964"/>
            <a:ext cx="5959356" cy="519729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2A1DD6-7E13-3343-5691-7B68C478E7B3}"/>
              </a:ext>
            </a:extLst>
          </p:cNvPr>
          <p:cNvSpPr/>
          <p:nvPr/>
        </p:nvSpPr>
        <p:spPr>
          <a:xfrm>
            <a:off x="5314520" y="935026"/>
            <a:ext cx="1017958" cy="4508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8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Gualberto Ranieri</dc:creator>
  <cp:lastModifiedBy>Gualberto Ranieri</cp:lastModifiedBy>
  <cp:revision>1</cp:revision>
  <dcterms:created xsi:type="dcterms:W3CDTF">2026-05-14T03:45:53Z</dcterms:created>
  <dcterms:modified xsi:type="dcterms:W3CDTF">2026-05-14T04:45:59Z</dcterms:modified>
</cp:coreProperties>
</file>