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6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0EF256-6460-666E-071B-9D3A374C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37A2D7D-A2EA-B8F8-9378-8A66E53E6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7371B6-1CB6-9EE1-C2F4-32AFA7715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20772A-17BE-80C4-4735-7BA16D0BA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D889E5-46C4-0E23-3C3A-D50551D0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97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4A60A4-E2BC-9B2D-43B1-3D86C35CB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750B753-E713-CFA3-0A1D-819CE7B77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E79D38-28CD-7E0F-284A-400B8CCEC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BEC808-4F95-4010-22D4-08E941A34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8A54E0-EE44-AA9F-65A5-DAF9EF6D5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467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E090020-55E7-27F5-7C69-BFF13EC794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3C06F14-895E-7A06-DAE5-70DF8F977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367787-486A-6CF6-8492-CE81357EC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6CF9AC-F401-0833-F029-B3F55E071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666B55-2868-2BE3-C5B3-7EAE5F8C9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966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3DD066-C8B9-0271-4361-9824CC859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AC201D-262F-0BD1-CD96-CCE0918BB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C19AEA-E184-5049-2A2A-0BFBB4FF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F99734-55D1-0004-9197-A846EBCE0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FC3035-34AE-F4DF-54A9-F7765D73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613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7FC87C-55A9-7572-0E59-5A2A1FA44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182EB38-990F-E9E8-5902-E850EF53A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0E3D39-D836-76EC-E337-3742A37B0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D50782-4A13-961C-8543-1D82A32F9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9552AA-CCF0-07AF-BFB9-00F3A0777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6656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3FC821-61EB-4950-1AB4-D7DEECC6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1416B6-CE48-32ED-A409-B887A45E2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28AB0C0-9B46-ED78-4956-6A59DE835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B611D0C-298C-9585-F547-D09FF9E13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F256025-78C3-4E8F-C5F6-60AC94914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C57875-7537-79CA-B5D8-1D672F2ED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098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F690ED-76A0-1590-B7F5-AC3AB2AAC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E6DF1EF-0431-4CA7-7B57-3AE0188C9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FC04F43-D05E-11CD-5531-5AAF6FED7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C7602CB-D2D9-8B33-06E6-6D8452F27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98B9993-50BD-955F-1EA9-D24F43E2C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22BB0C4-1D70-77AA-4E7B-7A5FE5925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C76D031-F5F0-59EC-B48F-81630538C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78E0B0B-5D8C-127C-FC9D-787083881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5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99B227-04C2-2F5E-541B-52293743A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EB56112-A109-BCB0-8EA7-067C9A78B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F1FFDF2-EECC-C014-9747-D5758EAC9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E0389A1-C17E-8FCA-4482-32086BE2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395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130AC78-1323-604F-0CB8-C6C462251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C898AE9-D975-36B7-6DC1-3B14718FA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DBF35B7-B36E-424A-E7C7-ABB801828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9761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2F558F-D8DB-F1A8-A5A7-023021B67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61DC31-B4F8-4A42-3C74-23B223131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98B9349-B06E-A541-525A-9E3CDDA44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7FC61C-916F-D3B3-A11B-2A0E87AD2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501475-5A37-7A8A-2E28-D6DB26A01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CD96DC3-2D66-B422-D97B-D2B3BD657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839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3D215D-95B3-756D-7065-F8B44078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66DF617-41A3-6369-C719-96816F46CF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C423F7F-D587-09DA-53D0-967F0762D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2076BFB-53EE-8114-D4C8-FC53FE97F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2E867D-F75C-7E0C-241A-1F5FB4EFF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827E76D-BCB5-AA07-7E8C-D48648107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550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7A93C84-6B7C-7131-9B63-C6A7D0954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414CAC0-5BC0-CC77-19C5-F68B9802F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82DAD1-55F3-CDC3-1824-82BA04B69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757BA7-FAE4-4B9E-AF2C-A3ECF9919685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224887-0BD0-6929-FCDC-37CA1236F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54869A-9F7F-E776-DD4C-F89FE2BACA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4F61F2-2D1C-40E8-A40F-A0DB3D861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034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1FECBC28-BCB8-D469-36F8-0C7015B52D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9336"/>
            <a:ext cx="9323294" cy="311247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B3FA50CE-F514-ECC0-836B-AC17F11E6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7745" y="79549"/>
            <a:ext cx="1962251" cy="4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544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Gualberto Ranieri</dc:creator>
  <cp:lastModifiedBy>Gualberto Ranieri</cp:lastModifiedBy>
  <cp:revision>1</cp:revision>
  <dcterms:created xsi:type="dcterms:W3CDTF">2026-05-24T03:13:44Z</dcterms:created>
  <dcterms:modified xsi:type="dcterms:W3CDTF">2026-05-24T03:27:30Z</dcterms:modified>
</cp:coreProperties>
</file>