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7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2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9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4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00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81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36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50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952D3-FF6F-4496-A542-719AFB550CDF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5808F-903C-4ADC-A0B1-DCD23C25EE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1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E22A9C-FDCD-3CE7-342A-6719E980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41" y="221214"/>
            <a:ext cx="3739280" cy="6219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D115D0B-7198-14F9-0D2C-B98FD1A2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20" y="736270"/>
            <a:ext cx="5074560" cy="62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A704F4-7DDE-7921-5A08-2C29589F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0" y="0"/>
            <a:ext cx="3849476" cy="99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Gualberto Ranieri</dc:creator>
  <cp:lastModifiedBy>Gualberto Ranieri</cp:lastModifiedBy>
  <cp:revision>1</cp:revision>
  <dcterms:created xsi:type="dcterms:W3CDTF">2026-05-28T04:08:59Z</dcterms:created>
  <dcterms:modified xsi:type="dcterms:W3CDTF">2026-05-28T04:25:41Z</dcterms:modified>
</cp:coreProperties>
</file>