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A6A8CC-A53F-EFF2-A322-FC78F22EC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79F719E-08B5-B92B-A17C-D7432D9D4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28E085-BF80-D83F-0CE7-9C6DA7A7C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65908E-3865-2FAD-9716-B7126334F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49417F-9195-5B1B-9228-F090700B8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626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86BA18-E550-8D25-B303-08B750807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E86E428-34DE-AEFD-9AAC-EE3C60AF7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141121-3114-DCA5-6B2C-BBA4D9E01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6AE55B-6FEE-2E0C-3ED3-278A8E1F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5311A0-BB1E-DD0A-014C-EE6339E5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79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3F8293A-FDF6-769E-CB39-CBEADBC1FA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82DDD-22BC-CCDC-F3AA-F0B78D8A8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401F00-05E9-A693-3E95-ED300F9E2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624CA6-76F9-63EB-E117-3AAD4379E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50C741-37F7-3F6F-DBD3-0AF76BD6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388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F0E488-90E1-6C7B-C390-355B53C2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511877-6788-CCB0-5C37-6186F871E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51F087-2C96-5FD0-872C-F0D70A6AE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9C80E1F-80FD-08B0-ECC9-D95CC8AE8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38A3DC-FAD5-6010-FDB4-0E1CC2BFF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9021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3D8460-DE0B-6CF7-530B-800C883E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A2D195C-7AFE-1032-DB26-981882EEE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D5EE64-CE69-66A8-1859-6DC9C7446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D541F-DFF1-EA7F-A03F-598DA98C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C80D49-436C-69AF-662F-9C4F6BB8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096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518E83-3DB4-FB7B-F2B5-3FED9E6B0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67C15B-BEEB-0272-FA8B-543281865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811418-A488-761E-BBF7-882F28B35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A5A4C0E-F480-9D95-EC35-8149FFEF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C6E777A-2913-FA75-3DD5-151CB5CB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F93416B-1E8E-4460-7876-F6AB7E1C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1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CD4258-B0EC-D4F6-F156-4305A8291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79CDF1-56A1-C9B6-9BB1-3658D2D10F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3A8BC81-683A-F457-A4BE-61AB76940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66B5D3A-CE7E-A74A-1F5D-8C75D00F2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751B244-F216-1930-4DF1-E1F22D3A1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199738F-1EA1-6DDC-6847-8A300CCB7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6E65926-1AD0-786C-D272-73F17C146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F039B7F-E394-AECD-3384-D7D4FC2EC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33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9B10D6-CFA3-F85A-30C7-796851681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AC5ACB3-B00F-C348-4464-0E969BBD2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3BEBE59-A32C-8E27-936C-0B2CA5836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C922E0E-EB29-0EA7-CEE6-CE96A2E9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51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8FAE27-8DB1-C948-4379-79C8528E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4865F5C-03FB-3E2B-B479-67D9DF4C2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385A903-C5C5-6656-421D-F481F0AF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884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84AE1A-52A3-84C1-2079-3CB7AAD7F2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D5090-2C1F-1560-E3DF-F6C32D0BC6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307160-879D-470F-3D6C-12C5926A2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546611-FFCD-B0AD-2330-9E049BF80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729B58-5F32-0A78-39FA-210F28190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B506BA2-5DAE-06E3-D9B1-C81119C0E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2051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D62D3D-D88D-A96A-F665-39B1A127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9FBCAE8-2CB2-28B8-B53D-D83F6B3FE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AA2BEB-8399-680D-50D4-27FCA96A1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9C71C49-8AA9-FCE5-FDD6-8E7F40BDC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A612E3B-4369-82C3-D410-1CF956A4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7E5C79-7AE6-53C6-6EC6-CE699CB00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83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CB032F6-A8BA-C9E9-ED89-BDC50E6E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5EF8CAC-EC47-C1B9-0C86-379298432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145069-84A7-C5DC-8E3C-317FAD36AE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58DECA-91DA-4C40-BDD2-7FCEFAFDAC7B}" type="datetimeFigureOut">
              <a:rPr lang="it-IT" smtClean="0"/>
              <a:t>15/05/2026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88AE73-F2B4-FF13-57E6-2D043FB752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46951E-F8C2-D401-828F-6CBF659E7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72C429-3250-4E4E-8163-C1A608B18E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7151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347988-D4F9-EE76-5B3B-6B27B3271F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F411E28-69D4-87B6-E093-2D7FEA670C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0723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130ED579-AC51-2730-77ED-9B9E1E8C9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10" y="159227"/>
            <a:ext cx="1234547" cy="434378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171681BC-C112-B847-941D-2CE253250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537" y="593605"/>
            <a:ext cx="1508891" cy="2575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790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Gualberto Ranieri</dc:creator>
  <cp:lastModifiedBy>Gualberto Ranieri</cp:lastModifiedBy>
  <cp:revision>1</cp:revision>
  <dcterms:created xsi:type="dcterms:W3CDTF">2026-05-15T03:41:09Z</dcterms:created>
  <dcterms:modified xsi:type="dcterms:W3CDTF">2026-05-15T13:19:22Z</dcterms:modified>
</cp:coreProperties>
</file>