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4" r:id="rId2"/>
    <p:sldId id="367" r:id="rId3"/>
    <p:sldId id="283" r:id="rId4"/>
    <p:sldId id="342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367"/>
    <a:srgbClr val="005DAC"/>
    <a:srgbClr val="F7A50B"/>
    <a:srgbClr val="4472C4"/>
    <a:srgbClr val="ED7D31"/>
    <a:srgbClr val="FD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5EDFC-3F71-4DFA-8D06-B9D5B6F49B2A}" v="3" dt="2023-10-25T21:45:38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8" autoAdjust="0"/>
    <p:restoredTop sz="91096" autoAdjust="0"/>
  </p:normalViewPr>
  <p:slideViewPr>
    <p:cSldViewPr snapToGrid="0">
      <p:cViewPr varScale="1">
        <p:scale>
          <a:sx n="115" d="100"/>
          <a:sy n="115" d="100"/>
        </p:scale>
        <p:origin x="1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099C2-9D13-463A-8F6F-D1EC740AF710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785D3-A24C-4761-9C15-6CD66A8F5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5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A8951-6B15-14A6-685D-964201FFA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AC64847-9678-578A-F266-487C97B30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3927660-9D2A-3A48-B2CA-554E7D06B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955B59-C63C-D84E-40D2-9142CAB75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785D3-A24C-4761-9C15-6CD66A8F528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52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785D3-A24C-4761-9C15-6CD66A8F528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02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69C33-2150-7649-4476-8C0ABDE8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FB0E830-D057-4F63-D090-9C70AA524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620381A-7534-3F6E-38DC-131FB4A5E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A12EA0-6BEB-2C97-14CA-019225CA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785D3-A24C-4761-9C15-6CD66A8F528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6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B5C6F-0A98-42A4-9449-C7C6C89B6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7E74C1-55D3-425E-9EE0-3C7E41007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246DCE-0DBD-488F-B382-6A02DE80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249FA1-FB8A-472B-B084-24B212F6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C5F649-5787-49BA-9BD4-95E34D1F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94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9BB8F-D2B3-4133-B838-C683055B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CEC33F-A697-4FDC-AC44-52A676E25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370376-190B-44CC-804B-10DF7085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F14270-2EC0-4B0C-943D-AD4AC5A1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57FD4F-8D0C-4BD3-89FE-0522556E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49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A06B2F-8EAE-46F9-B1D8-6F25C5175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8DC98F-7496-4039-9866-F1E3F4A45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BB5DCE-D1E1-4D06-8DA4-3A4A520E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59E921-A799-4818-983C-C7A71223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F21B68-6EA8-4AC8-A2BB-058E1642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58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5F8067-0EB5-4BDB-8C95-1E14341B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623280-2DF6-4E20-A010-B29222CA4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6AD7AA-B9F6-4E12-8F29-7FD68071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0BA1A3-37FD-4F83-9FDB-72C4194E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2BF43B-D79E-4122-91AD-EA51D3C8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605D2B-4EC4-4C86-A2EB-D861212F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BB3F7A-1521-418F-A1B5-4E160D204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40715B-CD78-45CA-8B4D-927F0A7C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A9CF60-F7DB-4C68-AC47-70BEFEA4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FF2B2C-E2AF-45DA-BA9F-4C7BC495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70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0EEF2-A83C-4DB4-9167-1C7AFDFE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F4266B-1C1A-4BE9-A2D8-FD0FE40B4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D83A79-2712-4208-933D-A0A59DDEF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453D25-5814-4EDF-AD0F-CBFFE26D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6EE2F3-E5C4-4B7A-902C-73F561FF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1469F8-07D1-4E37-90AF-FD6F8C5E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88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10B407-8BEE-414D-B30B-91487B79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B5438F-E0D1-4336-B092-DF0D0B77E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450830-E083-4D35-961E-66C061CF8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D569B3-7D0B-4F99-836F-E775BEDD2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5FBC73D-C072-41B8-B4A9-7B295ACDD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67A3360-D050-4DCD-9C5F-67B92BBD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34E0972-9E68-4698-BE02-441DAB2D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3EB3B1C-3584-4E69-B09A-09ABA199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7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40E544-8DED-44DB-B9CF-B174768C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AB713E-D46D-49CF-B251-33F7D4E22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8988AC-167E-40B2-B842-46A95685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F267AE-8206-421F-B83D-10A5490F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3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340568-B056-44AE-B421-32966207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BD634A-973D-420C-BC13-9AF03079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2C09DC-26B9-4891-B2B4-69988E0D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81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7CF9E-D522-4D53-9DF6-56E5F1E7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B58121-9B94-4739-9BB3-86F6BA71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2C8520-67EE-423F-947B-54A521B26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C30D3E-B50C-4F05-95A2-DACCD51D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1F6341-EE8B-4D07-894E-EED13868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78F77C-E1C3-4AA2-9695-78ACBF69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09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11E3D-07B9-46D0-ADA9-637307DC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179DDEB-B39E-4157-8046-A31781D3A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B1E398-9908-4974-ACDC-05460AB96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1CB748-3E7E-41C9-AB47-F71774AA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2C180F-234A-4ACD-B320-124FF08B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4D479E-C729-4F74-9CDC-D8E9D495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2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B0FF92-E041-4CA1-9256-01A42618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D3D8AD-951A-487F-84EC-C5B30FE73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55CD1E-5BBD-4BCF-BAC6-9E5DD47A5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22E0B-DCBD-4F27-8117-535A20E291C5}" type="datetimeFigureOut">
              <a:rPr lang="it-IT" smtClean="0"/>
              <a:t>28/06/26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E2928C-6834-46E2-8E23-72E3F2472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AF0D49-232D-4D0E-94FC-8F2529CEC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10E9-DC04-4C06-ABA3-3EA4B5F50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58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343D7-4F5E-E6B0-D9D3-534C22F35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CA61BB1A-4B42-3EF2-52D5-1D54C58127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75A8ABC-0AF0-7D7A-7158-41FE7E18CC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210314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357710E-1331-5291-3B3E-426938AE02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14699"/>
            <a:ext cx="2609627" cy="2619982"/>
          </a:xfrm>
          <a:prstGeom prst="rect">
            <a:avLst/>
          </a:prstGeom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CBF81432-6D52-0D96-5BCA-E6E1139358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625150"/>
            <a:ext cx="12192000" cy="6727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INTERVENTO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14">
            <a:extLst>
              <a:ext uri="{FF2B5EF4-FFF2-40B4-BE49-F238E27FC236}">
                <a16:creationId xmlns:a16="http://schemas.microsoft.com/office/drawing/2014/main" id="{710408A7-221D-CB30-F0B3-4068FEE663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297931"/>
            <a:ext cx="12192000" cy="5980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</a:t>
            </a:r>
            <a:r>
              <a:rPr lang="en-US" sz="3600" b="1" dirty="0" err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relatore</a:t>
            </a:r>
            <a:r>
              <a:rPr lang="en-US" sz="36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Carica </a:t>
            </a:r>
            <a:r>
              <a:rPr lang="en-US" sz="3600" dirty="0" err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relatore</a:t>
            </a:r>
            <a:endParaRPr lang="en-US" sz="3600" dirty="0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929EE06-98A5-D4FF-1315-64F9E05831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1595"/>
            <a:ext cx="12192000" cy="18640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53F4E-767F-CCD2-4163-7AAB99F9E07E}"/>
              </a:ext>
            </a:extLst>
          </p:cNvPr>
          <p:cNvSpPr txBox="1"/>
          <p:nvPr/>
        </p:nvSpPr>
        <p:spPr>
          <a:xfrm>
            <a:off x="664098" y="598083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seminario</a:t>
            </a:r>
          </a:p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Luogo, data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1352B4F-1E25-E67F-DFE2-D3E3DBD12B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36348" r="36009" b="31453"/>
          <a:stretch>
            <a:fillRect/>
          </a:stretch>
        </p:blipFill>
        <p:spPr>
          <a:xfrm>
            <a:off x="7806019" y="5661578"/>
            <a:ext cx="4128686" cy="90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4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8B88F-D79E-6CAE-2697-4901FE3E6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3332E083-7628-D25E-32C6-2DFB10F010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40096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C78294-30C9-13DE-CFB3-067EB1897A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098" y="59600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seminario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Luogo, data</a:t>
            </a:r>
          </a:p>
        </p:txBody>
      </p:sp>
      <p:sp>
        <p:nvSpPr>
          <p:cNvPr id="19" name="Subtitle 3">
            <a:extLst>
              <a:ext uri="{FF2B5EF4-FFF2-40B4-BE49-F238E27FC236}">
                <a16:creationId xmlns:a16="http://schemas.microsoft.com/office/drawing/2014/main" id="{B606B599-CCCA-315C-3589-47BC527B8A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098" y="444664"/>
            <a:ext cx="10951114" cy="5116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SLIDE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139D29E-A373-F823-F454-F3CEA92DEE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1596"/>
            <a:ext cx="12192000" cy="186404"/>
          </a:xfrm>
          <a:prstGeom prst="rect">
            <a:avLst/>
          </a:prstGeom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1ABF452D-2733-CABB-590E-5CD842933739}"/>
              </a:ext>
            </a:extLst>
          </p:cNvPr>
          <p:cNvSpPr/>
          <p:nvPr/>
        </p:nvSpPr>
        <p:spPr>
          <a:xfrm>
            <a:off x="4487746" y="868751"/>
            <a:ext cx="1540193" cy="441484"/>
          </a:xfrm>
          <a:prstGeom prst="roundRect">
            <a:avLst>
              <a:gd name="adj" fmla="val 17263"/>
            </a:avLst>
          </a:prstGeom>
          <a:noFill/>
          <a:ln w="7620">
            <a:solidFill>
              <a:srgbClr val="4950BC"/>
            </a:solidFill>
            <a:prstDash val="solid"/>
          </a:ln>
        </p:spPr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074A2745-9906-9915-D82B-6AF08A644FBF}"/>
              </a:ext>
            </a:extLst>
          </p:cNvPr>
          <p:cNvSpPr/>
          <p:nvPr/>
        </p:nvSpPr>
        <p:spPr>
          <a:xfrm>
            <a:off x="4631454" y="944356"/>
            <a:ext cx="1252776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000" dirty="0">
                <a:solidFill>
                  <a:srgbClr val="4950BC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COMMISSIONI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2AA235-44F6-09D1-0C5E-95237CC823F3}"/>
              </a:ext>
            </a:extLst>
          </p:cNvPr>
          <p:cNvSpPr txBox="1"/>
          <p:nvPr/>
        </p:nvSpPr>
        <p:spPr>
          <a:xfrm>
            <a:off x="869795" y="1884555"/>
            <a:ext cx="103706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</a:t>
            </a:r>
          </a:p>
          <a:p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Font: Arial</a:t>
            </a:r>
          </a:p>
          <a:p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 consigliata: 24 - 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010EE93-CBA9-0062-678A-90910A1C56E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40" y="5832088"/>
            <a:ext cx="3246854" cy="7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C7BD5DC-E228-2BF5-871D-202943ECD8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71596"/>
            <a:ext cx="12192000" cy="186404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89B3B0E2-AB20-4F11-D122-4A1C39D34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228508"/>
            <a:ext cx="12192000" cy="1400960"/>
          </a:xfrm>
          <a:prstGeom prst="rect">
            <a:avLst/>
          </a:prstGeom>
          <a:solidFill>
            <a:srgbClr val="005DA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1B4E7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8C947D55-82BB-DDF8-F777-D10C08C718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098" y="4416403"/>
            <a:ext cx="10951114" cy="968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PER FOTO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8D15CF-905C-2A3D-5F7E-137AED536A8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40" y="5832088"/>
            <a:ext cx="3246854" cy="712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06E0AC-6CAE-58A4-6733-7591125D6733}"/>
              </a:ext>
            </a:extLst>
          </p:cNvPr>
          <p:cNvSpPr txBox="1"/>
          <p:nvPr/>
        </p:nvSpPr>
        <p:spPr>
          <a:xfrm>
            <a:off x="664098" y="59600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seminario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Luogo, data</a:t>
            </a:r>
          </a:p>
        </p:txBody>
      </p:sp>
    </p:spTree>
    <p:extLst>
      <p:ext uri="{BB962C8B-B14F-4D97-AF65-F5344CB8AC3E}">
        <p14:creationId xmlns:p14="http://schemas.microsoft.com/office/powerpoint/2010/main" val="211183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74C11-BABE-D5EA-1899-C87CE67E8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Viso umano, vestiti, persona, ritratto&#10;&#10;Il contenuto generato dall'IA potrebbe non essere corretto.">
            <a:extLst>
              <a:ext uri="{FF2B5EF4-FFF2-40B4-BE49-F238E27FC236}">
                <a16:creationId xmlns:a16="http://schemas.microsoft.com/office/drawing/2014/main" id="{387D84BA-B324-9D2D-61E0-77F75F9FE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6251" r="8945" b="14611"/>
          <a:stretch>
            <a:fillRect/>
          </a:stretch>
        </p:blipFill>
        <p:spPr>
          <a:xfrm>
            <a:off x="-1" y="-1"/>
            <a:ext cx="12192000" cy="562946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7208B33-46F4-78EC-0F73-E685990B68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671596"/>
            <a:ext cx="12192000" cy="186404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BD3E75BC-70DC-D6C6-8872-63E5E6A957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228508"/>
            <a:ext cx="12192000" cy="1400960"/>
          </a:xfrm>
          <a:prstGeom prst="rect">
            <a:avLst/>
          </a:prstGeom>
          <a:solidFill>
            <a:srgbClr val="005DA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1B4E7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70389295-51FE-0642-C440-A20960DBA1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098" y="4615215"/>
            <a:ext cx="10951114" cy="627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 DI SLIDE CON FOTO E DESCRIZIONE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F60B02-8167-9B25-E444-06EA6A5532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40" y="5832088"/>
            <a:ext cx="3246854" cy="7127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B233AB-8994-6FBB-2607-23C95F305084}"/>
              </a:ext>
            </a:extLst>
          </p:cNvPr>
          <p:cNvSpPr txBox="1"/>
          <p:nvPr/>
        </p:nvSpPr>
        <p:spPr>
          <a:xfrm>
            <a:off x="664098" y="59600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seminario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Luogo, data</a:t>
            </a:r>
          </a:p>
        </p:txBody>
      </p:sp>
    </p:spTree>
    <p:extLst>
      <p:ext uri="{BB962C8B-B14F-4D97-AF65-F5344CB8AC3E}">
        <p14:creationId xmlns:p14="http://schemas.microsoft.com/office/powerpoint/2010/main" val="243897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53</Words>
  <Application>Microsoft Macintosh PowerPoint</Application>
  <PresentationFormat>Widescreen</PresentationFormat>
  <Paragraphs>21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Lorenzi</dc:creator>
  <cp:lastModifiedBy>Alessandro De Lucchi</cp:lastModifiedBy>
  <cp:revision>142</cp:revision>
  <dcterms:created xsi:type="dcterms:W3CDTF">2022-02-20T16:55:57Z</dcterms:created>
  <dcterms:modified xsi:type="dcterms:W3CDTF">2026-06-28T14:39:26Z</dcterms:modified>
</cp:coreProperties>
</file>