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"/>
  </p:notesMasterIdLst>
  <p:sldIdLst>
    <p:sldId id="256" r:id="rId2"/>
    <p:sldId id="257" r:id="rId3"/>
    <p:sldId id="260" r:id="rId4"/>
  </p:sldIdLst>
  <p:sldSz cx="12192000" cy="6858000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DA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945EDFC-3F71-4DFA-8D06-B9D5B6F49B2A}" v="3" dt="2023-10-25T21:45:38.677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987" autoAdjust="0"/>
    <p:restoredTop sz="90968" autoAdjust="0"/>
  </p:normalViewPr>
  <p:slideViewPr>
    <p:cSldViewPr snapToGrid="0">
      <p:cViewPr varScale="1">
        <p:scale>
          <a:sx n="102" d="100"/>
          <a:sy n="102" d="100"/>
        </p:scale>
        <p:origin x="894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10" Type="http://schemas.microsoft.com/office/2015/10/relationships/revisionInfo" Target="revisionInfo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FC099C2-9D13-463A-8F6F-D1EC740AF710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4" name="Segnaposto immagin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it-IT"/>
          </a:p>
        </p:txBody>
      </p:sp>
      <p:sp>
        <p:nvSpPr>
          <p:cNvPr id="5" name="Segnaposto note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4B785D3-A24C-4761-9C15-6CD66A8F5288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0385747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4B785D3-A24C-4761-9C15-6CD66A8F5288}" type="slidenum">
              <a:rPr lang="it-IT" smtClean="0"/>
              <a:t>2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4556967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B71B5C6F-0A98-42A4-9449-C7C6C89B6D7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ottotitolo 2">
            <a:extLst>
              <a:ext uri="{FF2B5EF4-FFF2-40B4-BE49-F238E27FC236}">
                <a16:creationId xmlns:a16="http://schemas.microsoft.com/office/drawing/2014/main" id="{2D7E74C1-55D3-425E-9EE0-3C7E410076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it-IT"/>
              <a:t>Fare clic per modificare lo stile del sottotitolo dello schema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9B246DCE-0DBD-488F-B382-6A02DE805E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76249FA1-FB8A-472B-B084-24B212F6CE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FCC5F649-5787-49BA-9BD4-95E34D1FB3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58194114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465F8067-0EB5-4BDB-8C95-1E14341B32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98623280-2DF6-4E20-A010-B29222CA40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4F6AD7AA-B9F6-4E12-8F29-7FD6807127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4D0BA1A3-37FD-4F83-9FDB-72C4194EA2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172BF43B-D79E-4122-91AD-EA51D3C892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7601472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E2605D2B-4EC4-4C86-A2EB-D861212FBC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testo 2">
            <a:extLst>
              <a:ext uri="{FF2B5EF4-FFF2-40B4-BE49-F238E27FC236}">
                <a16:creationId xmlns:a16="http://schemas.microsoft.com/office/drawing/2014/main" id="{58BB3F7A-1521-418F-A1B5-4E160D204D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/>
              <a:t>Fare clic per modificare gli stili del testo dello schema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9340715B-CD78-45CA-8B4D-927F0A7CD2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18A9CF60-F7DB-4C68-AC47-70BEFEA4AD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CDFF2B2C-E2AF-45DA-BA9F-4C7BC495F2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7257017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3890EEF2-A83C-4DB4-9167-1C7AFDFEB6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2FF4266B-1C1A-4BE9-A2D8-FD0FE40B4A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contenuto 3">
            <a:extLst>
              <a:ext uri="{FF2B5EF4-FFF2-40B4-BE49-F238E27FC236}">
                <a16:creationId xmlns:a16="http://schemas.microsoft.com/office/drawing/2014/main" id="{2BD83A79-2712-4208-933D-A0A59DDEF36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data 4">
            <a:extLst>
              <a:ext uri="{FF2B5EF4-FFF2-40B4-BE49-F238E27FC236}">
                <a16:creationId xmlns:a16="http://schemas.microsoft.com/office/drawing/2014/main" id="{72453D25-5814-4EDF-AD0F-CBFFE26D66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6" name="Segnaposto piè di pagina 5">
            <a:extLst>
              <a:ext uri="{FF2B5EF4-FFF2-40B4-BE49-F238E27FC236}">
                <a16:creationId xmlns:a16="http://schemas.microsoft.com/office/drawing/2014/main" id="{1D6EE2F3-E5C4-4B7A-902C-73F561FF3E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>
            <a:extLst>
              <a:ext uri="{FF2B5EF4-FFF2-40B4-BE49-F238E27FC236}">
                <a16:creationId xmlns:a16="http://schemas.microsoft.com/office/drawing/2014/main" id="{281469F8-07D1-4E37-90AF-FD6F8C5E7D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69188443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4210B407-8BEE-414D-B30B-91487B796B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testo 2">
            <a:extLst>
              <a:ext uri="{FF2B5EF4-FFF2-40B4-BE49-F238E27FC236}">
                <a16:creationId xmlns:a16="http://schemas.microsoft.com/office/drawing/2014/main" id="{8DB5438F-E0D1-4336-B092-DF0D0B77EB8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gli stili del testo dello schema</a:t>
            </a:r>
          </a:p>
        </p:txBody>
      </p:sp>
      <p:sp>
        <p:nvSpPr>
          <p:cNvPr id="4" name="Segnaposto contenuto 3">
            <a:extLst>
              <a:ext uri="{FF2B5EF4-FFF2-40B4-BE49-F238E27FC236}">
                <a16:creationId xmlns:a16="http://schemas.microsoft.com/office/drawing/2014/main" id="{59450830-E083-4D35-961E-66C061CF8CA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testo 4">
            <a:extLst>
              <a:ext uri="{FF2B5EF4-FFF2-40B4-BE49-F238E27FC236}">
                <a16:creationId xmlns:a16="http://schemas.microsoft.com/office/drawing/2014/main" id="{8BD569B3-7D0B-4F99-836F-E775BEDD24F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gli stili del testo dello schema</a:t>
            </a:r>
          </a:p>
        </p:txBody>
      </p:sp>
      <p:sp>
        <p:nvSpPr>
          <p:cNvPr id="6" name="Segnaposto contenuto 5">
            <a:extLst>
              <a:ext uri="{FF2B5EF4-FFF2-40B4-BE49-F238E27FC236}">
                <a16:creationId xmlns:a16="http://schemas.microsoft.com/office/drawing/2014/main" id="{B5FBC73D-C072-41B8-B4A9-7B295ACDD07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7" name="Segnaposto data 6">
            <a:extLst>
              <a:ext uri="{FF2B5EF4-FFF2-40B4-BE49-F238E27FC236}">
                <a16:creationId xmlns:a16="http://schemas.microsoft.com/office/drawing/2014/main" id="{B67A3360-D050-4DCD-9C5F-67B92BBDD0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8" name="Segnaposto piè di pagina 7">
            <a:extLst>
              <a:ext uri="{FF2B5EF4-FFF2-40B4-BE49-F238E27FC236}">
                <a16:creationId xmlns:a16="http://schemas.microsoft.com/office/drawing/2014/main" id="{A34E0972-9E68-4698-BE02-441DAB2DBB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>
            <a:extLst>
              <a:ext uri="{FF2B5EF4-FFF2-40B4-BE49-F238E27FC236}">
                <a16:creationId xmlns:a16="http://schemas.microsoft.com/office/drawing/2014/main" id="{B3EB3B1C-3584-4E69-B09A-09ABA199F3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45713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C640E544-8DED-44DB-B9CF-B174768C10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data 2">
            <a:extLst>
              <a:ext uri="{FF2B5EF4-FFF2-40B4-BE49-F238E27FC236}">
                <a16:creationId xmlns:a16="http://schemas.microsoft.com/office/drawing/2014/main" id="{A4AB713E-D46D-49CF-B251-33F7D4E22B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4" name="Segnaposto piè di pagina 3">
            <a:extLst>
              <a:ext uri="{FF2B5EF4-FFF2-40B4-BE49-F238E27FC236}">
                <a16:creationId xmlns:a16="http://schemas.microsoft.com/office/drawing/2014/main" id="{038988AC-167E-40B2-B842-46A9568546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>
            <a:extLst>
              <a:ext uri="{FF2B5EF4-FFF2-40B4-BE49-F238E27FC236}">
                <a16:creationId xmlns:a16="http://schemas.microsoft.com/office/drawing/2014/main" id="{2EF267AE-8206-421F-B83D-10A5490F54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4603816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D7340568-B056-44AE-B421-329662076A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B6BD634A-973D-420C-BC13-9AF03079497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>
            <a:extLst>
              <a:ext uri="{FF2B5EF4-FFF2-40B4-BE49-F238E27FC236}">
                <a16:creationId xmlns:a16="http://schemas.microsoft.com/office/drawing/2014/main" id="{D02C09DC-26B9-4891-B2B4-69988E0DDB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9658199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59B7CF9E-D522-4D53-9DF6-56E5F1E7AA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D8B58121-9B94-4739-9BB3-86F6BA71120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testo 3">
            <a:extLst>
              <a:ext uri="{FF2B5EF4-FFF2-40B4-BE49-F238E27FC236}">
                <a16:creationId xmlns:a16="http://schemas.microsoft.com/office/drawing/2014/main" id="{6D2C8520-67EE-423F-947B-54A521B2630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it-IT"/>
              <a:t>Fare clic per modificare gli stili del testo dello schema</a:t>
            </a:r>
          </a:p>
        </p:txBody>
      </p:sp>
      <p:sp>
        <p:nvSpPr>
          <p:cNvPr id="5" name="Segnaposto data 4">
            <a:extLst>
              <a:ext uri="{FF2B5EF4-FFF2-40B4-BE49-F238E27FC236}">
                <a16:creationId xmlns:a16="http://schemas.microsoft.com/office/drawing/2014/main" id="{ACC30D3E-B50C-4F05-95A2-DACCD51D1E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6" name="Segnaposto piè di pagina 5">
            <a:extLst>
              <a:ext uri="{FF2B5EF4-FFF2-40B4-BE49-F238E27FC236}">
                <a16:creationId xmlns:a16="http://schemas.microsoft.com/office/drawing/2014/main" id="{421F6341-EE8B-4D07-894E-EED138686C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>
            <a:extLst>
              <a:ext uri="{FF2B5EF4-FFF2-40B4-BE49-F238E27FC236}">
                <a16:creationId xmlns:a16="http://schemas.microsoft.com/office/drawing/2014/main" id="{9978F77C-E1C3-4AA2-9695-78ACBF69AE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81509225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C3811E3D-07B9-46D0-ADA9-637307DC1D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immagine 2">
            <a:extLst>
              <a:ext uri="{FF2B5EF4-FFF2-40B4-BE49-F238E27FC236}">
                <a16:creationId xmlns:a16="http://schemas.microsoft.com/office/drawing/2014/main" id="{E179DDEB-B39E-4157-8046-A31781D3A05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>
            <a:extLst>
              <a:ext uri="{FF2B5EF4-FFF2-40B4-BE49-F238E27FC236}">
                <a16:creationId xmlns:a16="http://schemas.microsoft.com/office/drawing/2014/main" id="{4EB1E398-9908-4974-ACDC-05460AB9640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it-IT"/>
              <a:t>Fare clic per modificare gli stili del testo dello schema</a:t>
            </a:r>
          </a:p>
        </p:txBody>
      </p:sp>
      <p:sp>
        <p:nvSpPr>
          <p:cNvPr id="5" name="Segnaposto data 4">
            <a:extLst>
              <a:ext uri="{FF2B5EF4-FFF2-40B4-BE49-F238E27FC236}">
                <a16:creationId xmlns:a16="http://schemas.microsoft.com/office/drawing/2014/main" id="{BF1CB748-3E7E-41C9-AB47-F71774AA39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6" name="Segnaposto piè di pagina 5">
            <a:extLst>
              <a:ext uri="{FF2B5EF4-FFF2-40B4-BE49-F238E27FC236}">
                <a16:creationId xmlns:a16="http://schemas.microsoft.com/office/drawing/2014/main" id="{872C180F-234A-4ACD-B320-124FF08B84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>
            <a:extLst>
              <a:ext uri="{FF2B5EF4-FFF2-40B4-BE49-F238E27FC236}">
                <a16:creationId xmlns:a16="http://schemas.microsoft.com/office/drawing/2014/main" id="{634D479E-C729-4F74-9CDC-D8E9D4954C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945213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D3F9BB8F-D2B3-4133-B838-C683055BF5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testo verticale 2">
            <a:extLst>
              <a:ext uri="{FF2B5EF4-FFF2-40B4-BE49-F238E27FC236}">
                <a16:creationId xmlns:a16="http://schemas.microsoft.com/office/drawing/2014/main" id="{2ECEC33F-A697-4FDC-AC44-52A676E257F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62370376-190B-44CC-804B-10DF708538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CBF14270-2EC0-4B0C-943D-AD4AC5A11A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4757FD4F-8D0C-4BD3-89FE-0522556E8F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6584907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1_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>
            <a:extLst>
              <a:ext uri="{FF2B5EF4-FFF2-40B4-BE49-F238E27FC236}">
                <a16:creationId xmlns:a16="http://schemas.microsoft.com/office/drawing/2014/main" id="{FCA06B2F-8EAE-46F9-B1D8-6F25C5175A7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testo verticale 2">
            <a:extLst>
              <a:ext uri="{FF2B5EF4-FFF2-40B4-BE49-F238E27FC236}">
                <a16:creationId xmlns:a16="http://schemas.microsoft.com/office/drawing/2014/main" id="{688DC98F-7496-4039-9866-F1E3F4A4533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D0BB5DCE-D1E1-4D06-8DA4-3A4A520E02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5659E921-A799-4818-983C-C7A71223B5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FBF21B68-6EA8-4AC8-A2BB-058E16421D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9805826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>
            <a:extLst>
              <a:ext uri="{FF2B5EF4-FFF2-40B4-BE49-F238E27FC236}">
                <a16:creationId xmlns:a16="http://schemas.microsoft.com/office/drawing/2014/main" id="{EBB0FF92-E041-4CA1-9256-01A4261820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/>
              <a:t>Fare clic per modificare lo stile del titolo dello schema</a:t>
            </a:r>
          </a:p>
        </p:txBody>
      </p:sp>
      <p:sp>
        <p:nvSpPr>
          <p:cNvPr id="3" name="Segnaposto testo 2">
            <a:extLst>
              <a:ext uri="{FF2B5EF4-FFF2-40B4-BE49-F238E27FC236}">
                <a16:creationId xmlns:a16="http://schemas.microsoft.com/office/drawing/2014/main" id="{A4D3D8AD-951A-487F-84EC-C5B30FE735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>
            <a:extLst>
              <a:ext uri="{FF2B5EF4-FFF2-40B4-BE49-F238E27FC236}">
                <a16:creationId xmlns:a16="http://schemas.microsoft.com/office/drawing/2014/main" id="{7455CD1E-5BBD-4BCF-BAC6-9E5DD47A5AC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FD22E0B-DCBD-4F27-8117-535A20E291C5}" type="datetimeFigureOut">
              <a:rPr lang="it-IT" smtClean="0"/>
              <a:t>18/07/2025</a:t>
            </a:fld>
            <a:endParaRPr lang="it-IT"/>
          </a:p>
        </p:txBody>
      </p:sp>
      <p:sp>
        <p:nvSpPr>
          <p:cNvPr id="5" name="Segnaposto piè di pagina 4">
            <a:extLst>
              <a:ext uri="{FF2B5EF4-FFF2-40B4-BE49-F238E27FC236}">
                <a16:creationId xmlns:a16="http://schemas.microsoft.com/office/drawing/2014/main" id="{30E2928C-6834-46E2-8E23-72E3F2472F9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>
            <a:extLst>
              <a:ext uri="{FF2B5EF4-FFF2-40B4-BE49-F238E27FC236}">
                <a16:creationId xmlns:a16="http://schemas.microsoft.com/office/drawing/2014/main" id="{A4AF0D49-232D-4D0E-94FC-8F2529CEC8D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94410E9-DC04-4C06-ABA3-3EA4B5F502F6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7285820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7">
            <a:extLst>
              <a:ext uri="{FF2B5EF4-FFF2-40B4-BE49-F238E27FC236}">
                <a16:creationId xmlns:a16="http://schemas.microsoft.com/office/drawing/2014/main" id="{EB8893C0-92AC-40D0-B060-D15F60449980}"/>
              </a:ext>
            </a:extLst>
          </p:cNvPr>
          <p:cNvSpPr/>
          <p:nvPr/>
        </p:nvSpPr>
        <p:spPr>
          <a:xfrm>
            <a:off x="0" y="1"/>
            <a:ext cx="12192000" cy="6858000"/>
          </a:xfrm>
          <a:prstGeom prst="rect">
            <a:avLst/>
          </a:prstGeom>
          <a:solidFill>
            <a:srgbClr val="005DA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" name="Rectangle 8">
            <a:extLst>
              <a:ext uri="{FF2B5EF4-FFF2-40B4-BE49-F238E27FC236}">
                <a16:creationId xmlns:a16="http://schemas.microsoft.com/office/drawing/2014/main" id="{1C412C71-E2E1-4C81-BF90-977F7C3C825E}"/>
              </a:ext>
            </a:extLst>
          </p:cNvPr>
          <p:cNvSpPr/>
          <p:nvPr/>
        </p:nvSpPr>
        <p:spPr>
          <a:xfrm>
            <a:off x="0" y="3210314"/>
            <a:ext cx="12192000" cy="2176117"/>
          </a:xfrm>
          <a:prstGeom prst="rect">
            <a:avLst/>
          </a:prstGeom>
          <a:solidFill>
            <a:srgbClr val="02B3E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highlight>
                <a:srgbClr val="01B4E7"/>
              </a:highlight>
            </a:endParaRPr>
          </a:p>
        </p:txBody>
      </p:sp>
      <p:pic>
        <p:nvPicPr>
          <p:cNvPr id="6" name="Picture 6">
            <a:extLst>
              <a:ext uri="{FF2B5EF4-FFF2-40B4-BE49-F238E27FC236}">
                <a16:creationId xmlns:a16="http://schemas.microsoft.com/office/drawing/2014/main" id="{71F17670-F927-4B2A-93D1-24ED1532F28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503" y="314699"/>
            <a:ext cx="2609627" cy="2619982"/>
          </a:xfrm>
          <a:prstGeom prst="rect">
            <a:avLst/>
          </a:prstGeom>
        </p:spPr>
      </p:pic>
      <p:sp>
        <p:nvSpPr>
          <p:cNvPr id="8" name="Subtitle 3">
            <a:extLst>
              <a:ext uri="{FF2B5EF4-FFF2-40B4-BE49-F238E27FC236}">
                <a16:creationId xmlns:a16="http://schemas.microsoft.com/office/drawing/2014/main" id="{CAEAD7DC-8940-4F0A-A89D-59A6F79CE542}"/>
              </a:ext>
            </a:extLst>
          </p:cNvPr>
          <p:cNvSpPr txBox="1">
            <a:spLocks/>
          </p:cNvSpPr>
          <p:nvPr/>
        </p:nvSpPr>
        <p:spPr>
          <a:xfrm>
            <a:off x="0" y="3678314"/>
            <a:ext cx="12192000" cy="821931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48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TITOLO DELLA PRESENTAZIONE</a:t>
            </a:r>
          </a:p>
        </p:txBody>
      </p:sp>
      <p:sp>
        <p:nvSpPr>
          <p:cNvPr id="9" name="Subtitle 14">
            <a:extLst>
              <a:ext uri="{FF2B5EF4-FFF2-40B4-BE49-F238E27FC236}">
                <a16:creationId xmlns:a16="http://schemas.microsoft.com/office/drawing/2014/main" id="{F4848025-5B4B-486B-9A3F-12EBDEA7C41F}"/>
              </a:ext>
            </a:extLst>
          </p:cNvPr>
          <p:cNvSpPr txBox="1">
            <a:spLocks/>
          </p:cNvSpPr>
          <p:nvPr/>
        </p:nvSpPr>
        <p:spPr>
          <a:xfrm>
            <a:off x="0" y="4460185"/>
            <a:ext cx="12192000" cy="465667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3200" b="1" dirty="0">
                <a:solidFill>
                  <a:srgbClr val="005DA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Nome del </a:t>
            </a:r>
            <a:r>
              <a:rPr lang="en-US" sz="3200" b="1" dirty="0" err="1">
                <a:solidFill>
                  <a:srgbClr val="005DA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Relatore</a:t>
            </a:r>
            <a:r>
              <a:rPr lang="en-US" sz="3200" b="1" dirty="0">
                <a:solidFill>
                  <a:srgbClr val="005DA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3200" b="1" dirty="0" err="1">
                <a:solidFill>
                  <a:srgbClr val="005DA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Incarico</a:t>
            </a:r>
            <a:endParaRPr lang="en-US" sz="3200" b="1" dirty="0">
              <a:solidFill>
                <a:srgbClr val="005DAA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3" name="Immagine 12">
            <a:extLst>
              <a:ext uri="{FF2B5EF4-FFF2-40B4-BE49-F238E27FC236}">
                <a16:creationId xmlns:a16="http://schemas.microsoft.com/office/drawing/2014/main" id="{3E7E618F-A0B9-C899-6012-CDD2A4891F3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726389"/>
            <a:ext cx="12192000" cy="158505"/>
          </a:xfrm>
          <a:prstGeom prst="rect">
            <a:avLst/>
          </a:prstGeom>
        </p:spPr>
      </p:pic>
      <p:sp>
        <p:nvSpPr>
          <p:cNvPr id="11" name="CasellaDiTesto 10">
            <a:extLst>
              <a:ext uri="{FF2B5EF4-FFF2-40B4-BE49-F238E27FC236}">
                <a16:creationId xmlns:a16="http://schemas.microsoft.com/office/drawing/2014/main" id="{953B10DD-94B5-3A7F-40A1-4446A9C87682}"/>
              </a:ext>
            </a:extLst>
          </p:cNvPr>
          <p:cNvSpPr txBox="1"/>
          <p:nvPr/>
        </p:nvSpPr>
        <p:spPr>
          <a:xfrm>
            <a:off x="342898" y="5971559"/>
            <a:ext cx="609790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8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EVENTO</a:t>
            </a:r>
          </a:p>
          <a:p>
            <a:r>
              <a:rPr lang="it-IT" sz="18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Luogo, data</a:t>
            </a:r>
          </a:p>
        </p:txBody>
      </p:sp>
      <p:pic>
        <p:nvPicPr>
          <p:cNvPr id="15" name="Immagine 14" descr="Immagine che contiene testo, Carattere, schermata, Elementi grafici&#10;&#10;Il contenuto generato dall'IA potrebbe non essere corretto.">
            <a:extLst>
              <a:ext uri="{FF2B5EF4-FFF2-40B4-BE49-F238E27FC236}">
                <a16:creationId xmlns:a16="http://schemas.microsoft.com/office/drawing/2014/main" id="{8766F9D6-B531-C9B8-A26D-284FEC78386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754" t="35076" r="36604" b="30767"/>
          <a:stretch>
            <a:fillRect/>
          </a:stretch>
        </p:blipFill>
        <p:spPr>
          <a:xfrm>
            <a:off x="7645137" y="5522864"/>
            <a:ext cx="4319129" cy="10390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35091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8">
            <a:extLst>
              <a:ext uri="{FF2B5EF4-FFF2-40B4-BE49-F238E27FC236}">
                <a16:creationId xmlns:a16="http://schemas.microsoft.com/office/drawing/2014/main" id="{CB1C30E4-1815-4693-AC81-43D554F3279E}"/>
              </a:ext>
            </a:extLst>
          </p:cNvPr>
          <p:cNvSpPr/>
          <p:nvPr/>
        </p:nvSpPr>
        <p:spPr>
          <a:xfrm>
            <a:off x="0" y="1"/>
            <a:ext cx="12192000" cy="1400960"/>
          </a:xfrm>
          <a:prstGeom prst="rect">
            <a:avLst/>
          </a:prstGeom>
          <a:solidFill>
            <a:srgbClr val="005DA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highlight>
                <a:srgbClr val="01B4E7"/>
              </a:highlight>
            </a:endParaRPr>
          </a:p>
        </p:txBody>
      </p:sp>
      <p:sp>
        <p:nvSpPr>
          <p:cNvPr id="19" name="Subtitle 3">
            <a:extLst>
              <a:ext uri="{FF2B5EF4-FFF2-40B4-BE49-F238E27FC236}">
                <a16:creationId xmlns:a16="http://schemas.microsoft.com/office/drawing/2014/main" id="{2CBC79FC-292A-4E3B-9E58-3BCD3BF6BCD5}"/>
              </a:ext>
            </a:extLst>
          </p:cNvPr>
          <p:cNvSpPr txBox="1">
            <a:spLocks/>
          </p:cNvSpPr>
          <p:nvPr/>
        </p:nvSpPr>
        <p:spPr>
          <a:xfrm>
            <a:off x="662730" y="461490"/>
            <a:ext cx="10951114" cy="511633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3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TITOLO DELLA SLIDE</a:t>
            </a:r>
          </a:p>
        </p:txBody>
      </p:sp>
      <p:sp>
        <p:nvSpPr>
          <p:cNvPr id="21" name="CasellaDiTesto 20">
            <a:extLst>
              <a:ext uri="{FF2B5EF4-FFF2-40B4-BE49-F238E27FC236}">
                <a16:creationId xmlns:a16="http://schemas.microsoft.com/office/drawing/2014/main" id="{CC9755E0-A541-4701-8FA7-3BA8DAE863D0}"/>
              </a:ext>
            </a:extLst>
          </p:cNvPr>
          <p:cNvSpPr txBox="1"/>
          <p:nvPr/>
        </p:nvSpPr>
        <p:spPr>
          <a:xfrm>
            <a:off x="662046" y="2532118"/>
            <a:ext cx="10951798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spcBef>
                <a:spcPts val="1200"/>
              </a:spcBef>
            </a:pP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Testo della slide - Font Arial, dimensione 20/24</a:t>
            </a:r>
          </a:p>
          <a:p>
            <a:pPr algn="just">
              <a:spcBef>
                <a:spcPts val="1200"/>
              </a:spcBef>
            </a:pP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Mauris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tempus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condimentum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tempor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Donec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ornare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purus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sodales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fringilla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massa id,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tincidunt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tellus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Ut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aliquam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massa non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semper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mollis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Praesent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rutrum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viverra ex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at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ullamcorper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Vestibulum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quis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sem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in nulla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semper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feugiat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sed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eget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felis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Maecenas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cursus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posuere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molestie. Cras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quis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mauris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sit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amet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justo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sagittis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ullamcorper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non sed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sapien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Mauris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quis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sapien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sem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Nulla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efficitur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ante massa,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euismod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maximus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ante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tempor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non. Nulla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eu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eros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malesuada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pellentesque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nulla vitae, pulvinar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neque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Duis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tempus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enim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felis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ut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congue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metus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sodales</a:t>
            </a:r>
            <a:r>
              <a:rPr lang="it-IT" sz="2000" b="0" i="0" dirty="0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it-IT" sz="2000" b="0" i="0" dirty="0" err="1">
                <a:solidFill>
                  <a:srgbClr val="00206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nec</a:t>
            </a:r>
            <a:r>
              <a:rPr lang="it-IT" sz="20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it-IT" sz="2000" b="0" i="0" dirty="0">
              <a:solidFill>
                <a:srgbClr val="002060"/>
              </a:solidFill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2" name="CasellaDiTesto 21">
            <a:extLst>
              <a:ext uri="{FF2B5EF4-FFF2-40B4-BE49-F238E27FC236}">
                <a16:creationId xmlns:a16="http://schemas.microsoft.com/office/drawing/2014/main" id="{867D4825-E165-4F53-BF01-E95AADBB8264}"/>
              </a:ext>
            </a:extLst>
          </p:cNvPr>
          <p:cNvSpPr txBox="1"/>
          <p:nvPr/>
        </p:nvSpPr>
        <p:spPr>
          <a:xfrm>
            <a:off x="662046" y="1557032"/>
            <a:ext cx="857747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2800" b="1" i="0" dirty="0">
                <a:solidFill>
                  <a:srgbClr val="00B0F0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Sottotitolo della slide </a:t>
            </a:r>
            <a:r>
              <a:rPr lang="it-IT" sz="2800" b="1" dirty="0">
                <a:solidFill>
                  <a:srgbClr val="00B0F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Font Arial, dimensione 28</a:t>
            </a:r>
            <a:endParaRPr lang="it-IT" sz="2800" b="1" i="0" dirty="0">
              <a:solidFill>
                <a:srgbClr val="00B0F0"/>
              </a:solidFill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7" name="Immagine 6">
            <a:extLst>
              <a:ext uri="{FF2B5EF4-FFF2-40B4-BE49-F238E27FC236}">
                <a16:creationId xmlns:a16="http://schemas.microsoft.com/office/drawing/2014/main" id="{226FCBCD-4F9E-D86D-9D4A-341EC871F8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726389"/>
            <a:ext cx="12192000" cy="158505"/>
          </a:xfrm>
          <a:prstGeom prst="rect">
            <a:avLst/>
          </a:prstGeom>
        </p:spPr>
      </p:pic>
      <p:sp>
        <p:nvSpPr>
          <p:cNvPr id="2" name="CasellaDiTesto 1">
            <a:extLst>
              <a:ext uri="{FF2B5EF4-FFF2-40B4-BE49-F238E27FC236}">
                <a16:creationId xmlns:a16="http://schemas.microsoft.com/office/drawing/2014/main" id="{B3FB4387-97D4-2BE6-B96D-57CE9F8A1254}"/>
              </a:ext>
            </a:extLst>
          </p:cNvPr>
          <p:cNvSpPr txBox="1"/>
          <p:nvPr/>
        </p:nvSpPr>
        <p:spPr>
          <a:xfrm>
            <a:off x="428962" y="6036240"/>
            <a:ext cx="112883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b="1" dirty="0">
                <a:solidFill>
                  <a:schemeClr val="accent1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EVENTO</a:t>
            </a:r>
          </a:p>
          <a:p>
            <a:r>
              <a:rPr lang="it-IT" sz="1400" dirty="0">
                <a:solidFill>
                  <a:schemeClr val="accent1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Luogo, data</a:t>
            </a:r>
          </a:p>
        </p:txBody>
      </p:sp>
      <p:pic>
        <p:nvPicPr>
          <p:cNvPr id="6" name="Immagine 5" descr="Immagine che contiene testo, Carattere, schermata, Elementi grafici&#10;&#10;Il contenuto generato dall'IA potrebbe non essere corretto.">
            <a:extLst>
              <a:ext uri="{FF2B5EF4-FFF2-40B4-BE49-F238E27FC236}">
                <a16:creationId xmlns:a16="http://schemas.microsoft.com/office/drawing/2014/main" id="{3B63D73E-4EEA-8C4F-AEF0-4E0ADA83F99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36" t="35282" r="36662" b="31257"/>
          <a:stretch>
            <a:fillRect/>
          </a:stretch>
        </p:blipFill>
        <p:spPr>
          <a:xfrm>
            <a:off x="7701708" y="5518284"/>
            <a:ext cx="4184965" cy="9898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90987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tangolo 1">
            <a:extLst>
              <a:ext uri="{FF2B5EF4-FFF2-40B4-BE49-F238E27FC236}">
                <a16:creationId xmlns:a16="http://schemas.microsoft.com/office/drawing/2014/main" id="{457C9E0A-3D41-4763-938B-8BBBA55CAE79}"/>
              </a:ext>
            </a:extLst>
          </p:cNvPr>
          <p:cNvSpPr/>
          <p:nvPr/>
        </p:nvSpPr>
        <p:spPr>
          <a:xfrm>
            <a:off x="0" y="-26895"/>
            <a:ext cx="12192000" cy="5674673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SLIDE PER INSERIMENTO SOLO IMMAGINE SENZA TESTO</a:t>
            </a:r>
          </a:p>
        </p:txBody>
      </p:sp>
      <p:sp>
        <p:nvSpPr>
          <p:cNvPr id="8" name="Rectangle 8">
            <a:extLst>
              <a:ext uri="{FF2B5EF4-FFF2-40B4-BE49-F238E27FC236}">
                <a16:creationId xmlns:a16="http://schemas.microsoft.com/office/drawing/2014/main" id="{6B8362FB-53AD-4553-AA26-90E0AC1B301A}"/>
              </a:ext>
            </a:extLst>
          </p:cNvPr>
          <p:cNvSpPr/>
          <p:nvPr/>
        </p:nvSpPr>
        <p:spPr>
          <a:xfrm>
            <a:off x="0" y="5457040"/>
            <a:ext cx="12192000" cy="1400960"/>
          </a:xfrm>
          <a:prstGeom prst="rect">
            <a:avLst/>
          </a:prstGeom>
          <a:solidFill>
            <a:srgbClr val="005DA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highlight>
                <a:srgbClr val="01B4E7"/>
              </a:highlight>
            </a:endParaRPr>
          </a:p>
        </p:txBody>
      </p:sp>
      <p:pic>
        <p:nvPicPr>
          <p:cNvPr id="5" name="Immagine 4">
            <a:extLst>
              <a:ext uri="{FF2B5EF4-FFF2-40B4-BE49-F238E27FC236}">
                <a16:creationId xmlns:a16="http://schemas.microsoft.com/office/drawing/2014/main" id="{1D216EF9-81F6-333C-D0D8-7C5CA9285AB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699495"/>
            <a:ext cx="12192000" cy="158505"/>
          </a:xfrm>
          <a:prstGeom prst="rect">
            <a:avLst/>
          </a:prstGeom>
        </p:spPr>
      </p:pic>
      <p:sp>
        <p:nvSpPr>
          <p:cNvPr id="11" name="CasellaDiTesto 10">
            <a:extLst>
              <a:ext uri="{FF2B5EF4-FFF2-40B4-BE49-F238E27FC236}">
                <a16:creationId xmlns:a16="http://schemas.microsoft.com/office/drawing/2014/main" id="{BC1E21CA-A831-F2D4-A5B7-28D4C92BA8E8}"/>
              </a:ext>
            </a:extLst>
          </p:cNvPr>
          <p:cNvSpPr txBox="1"/>
          <p:nvPr/>
        </p:nvSpPr>
        <p:spPr>
          <a:xfrm>
            <a:off x="214313" y="5884778"/>
            <a:ext cx="609790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8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EVENTO</a:t>
            </a:r>
          </a:p>
          <a:p>
            <a:r>
              <a:rPr lang="it-IT" sz="18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Luogo, data</a:t>
            </a:r>
          </a:p>
        </p:txBody>
      </p:sp>
      <p:pic>
        <p:nvPicPr>
          <p:cNvPr id="6" name="Immagine 5" descr="Immagine che contiene testo, Carattere, schermata, Elementi grafici&#10;&#10;Il contenuto generato dall'IA potrebbe non essere corretto.">
            <a:extLst>
              <a:ext uri="{FF2B5EF4-FFF2-40B4-BE49-F238E27FC236}">
                <a16:creationId xmlns:a16="http://schemas.microsoft.com/office/drawing/2014/main" id="{50787E39-C94A-79CE-09F1-B9AEEA4FA57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754" t="35076" r="36604" b="30767"/>
          <a:stretch>
            <a:fillRect/>
          </a:stretch>
        </p:blipFill>
        <p:spPr>
          <a:xfrm>
            <a:off x="7654564" y="5541718"/>
            <a:ext cx="4319129" cy="10390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8666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87</TotalTime>
  <Words>147</Words>
  <Application>Microsoft Office PowerPoint</Application>
  <PresentationFormat>Widescreen</PresentationFormat>
  <Paragraphs>14</Paragraphs>
  <Slides>3</Slides>
  <Notes>1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4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3</vt:i4>
      </vt:variant>
    </vt:vector>
  </HeadingPairs>
  <TitlesOfParts>
    <vt:vector size="8" baseType="lpstr">
      <vt:lpstr>Aptos</vt:lpstr>
      <vt:lpstr>Arial</vt:lpstr>
      <vt:lpstr>Calibri</vt:lpstr>
      <vt:lpstr>Calibri Light</vt:lpstr>
      <vt:lpstr>Tema di Office</vt:lpstr>
      <vt:lpstr>Presentazione standard di PowerPoint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Presentazione standard di PowerPoint</dc:title>
  <dc:creator>Riccardo Lorenzi</dc:creator>
  <cp:lastModifiedBy>Boverio Alessandro</cp:lastModifiedBy>
  <cp:revision>18</cp:revision>
  <dcterms:created xsi:type="dcterms:W3CDTF">2022-02-20T16:55:57Z</dcterms:created>
  <dcterms:modified xsi:type="dcterms:W3CDTF">2025-07-18T21:12:43Z</dcterms:modified>
</cp:coreProperties>
</file>