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066" y="3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5C0E897-4797-94C6-A58A-C39E13559F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B4F48AE-7D1C-EB33-6C18-F3B6768F62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676C65B-3CDE-B848-210F-91A63CEB5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C62DD-3BC1-4681-8F9B-610C1F4F21B3}" type="datetimeFigureOut">
              <a:rPr lang="it-IT" smtClean="0"/>
              <a:t>01/07/2025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3EC6FC1-5BEF-A146-F22D-CA699AD9C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7266711-6773-FDAA-F2B2-53B2AA176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D4D9-761E-4F24-8847-FC7C5E474E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8165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D09E2B-0498-3A86-0DE9-9BB93A14D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A51F483-F56F-F657-4FAA-26912D8225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771BED9-653C-AD21-A271-07DEE6A71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C62DD-3BC1-4681-8F9B-610C1F4F21B3}" type="datetimeFigureOut">
              <a:rPr lang="it-IT" smtClean="0"/>
              <a:t>01/07/2025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79EB203-E81F-E6EE-0D67-DAC15C3E0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E4471BF-58B5-FA0E-327A-08E39C375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D4D9-761E-4F24-8847-FC7C5E474E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4768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9F5CB857-20FA-DE54-A28E-63A5BA0397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DBE798C-21D0-52E9-0227-E1ADA4A1C5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DE8514A-4A40-297E-CD5D-8941E4805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C62DD-3BC1-4681-8F9B-610C1F4F21B3}" type="datetimeFigureOut">
              <a:rPr lang="it-IT" smtClean="0"/>
              <a:t>01/07/2025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DA4D7E6-468F-F22E-AF87-BD78956E5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D82B350-88C3-8DEB-5F74-3A8705A09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D4D9-761E-4F24-8847-FC7C5E474E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0668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0D3393B-D9E2-092A-BACC-9C093B0D5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1ECA6D1-ECD2-5DDD-EB3C-434280EA28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E6A5429-763E-2DE9-9BA1-0A540C3C9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C62DD-3BC1-4681-8F9B-610C1F4F21B3}" type="datetimeFigureOut">
              <a:rPr lang="it-IT" smtClean="0"/>
              <a:t>01/07/2025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4BBE284-D071-E6DA-DEED-96A586460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ADE118F-D210-0831-A973-F9ED427A9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D4D9-761E-4F24-8847-FC7C5E474E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3101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085FFAA-EDD9-2903-9E23-F53F88ACD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71FC9D4-702F-F6C0-D49A-038E86DE9C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A1CDBBE-C44D-AD80-DB45-4DBF313C0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C62DD-3BC1-4681-8F9B-610C1F4F21B3}" type="datetimeFigureOut">
              <a:rPr lang="it-IT" smtClean="0"/>
              <a:t>01/07/2025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39AF845-58FB-1212-D752-370E50391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ACDABC6-8C63-CD36-4C2E-FE8CD75E0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D4D9-761E-4F24-8847-FC7C5E474E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9838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0070473-82BF-B1C8-0A40-A18C7191B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490C731-9160-7101-268D-F2A527DD5F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4917C79-A663-1FB3-F694-0EBE26623C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64E5241-CB76-378D-5067-AC4BDBFBE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C62DD-3BC1-4681-8F9B-610C1F4F21B3}" type="datetimeFigureOut">
              <a:rPr lang="it-IT" smtClean="0"/>
              <a:t>01/07/2025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EDF8BFD-DD9C-197B-7BB5-1A0E31DE0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55D9860-C3F4-07BB-E4A6-C96F81455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D4D9-761E-4F24-8847-FC7C5E474E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097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B7629A-1912-BCA1-3357-4D97A5AAC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34DAC2B-363D-5C0C-E3C1-2E790EE4D9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769A8D5-BEEA-F2F8-2674-F8227D4B8C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83F81A02-5A54-8C15-8F63-749E96168A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DF3B3EBD-7738-2CF3-97A5-C63CA76743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2563050-164B-50DB-7F90-9E1811503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C62DD-3BC1-4681-8F9B-610C1F4F21B3}" type="datetimeFigureOut">
              <a:rPr lang="it-IT" smtClean="0"/>
              <a:t>01/07/2025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F9ECD1B-11E5-9F35-64F2-FA88E5DB1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1CE00AE-52EA-1685-2DC3-26DFDF135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D4D9-761E-4F24-8847-FC7C5E474E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4529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A41BF3-081F-47A3-688B-C0120088A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2988525-7CF6-421E-7038-B767EF0AD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C62DD-3BC1-4681-8F9B-610C1F4F21B3}" type="datetimeFigureOut">
              <a:rPr lang="it-IT" smtClean="0"/>
              <a:t>01/07/2025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954A6830-0021-A269-39B0-888AD312B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61DA6AE-3358-75F8-3ACA-8519B2F4B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D4D9-761E-4F24-8847-FC7C5E474E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3084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E3DCC99-0035-EB58-5F6F-A014A1995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C62DD-3BC1-4681-8F9B-610C1F4F21B3}" type="datetimeFigureOut">
              <a:rPr lang="it-IT" smtClean="0"/>
              <a:t>01/07/2025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23B86DA6-5926-1283-648D-395ED91F0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4092413-E22F-04E3-1F32-52120D446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D4D9-761E-4F24-8847-FC7C5E474E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8642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621BFC2-175E-D7F9-2B77-E39BA70FB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C990560-C508-E2C7-0CF6-AC7337DB89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B312D5A-5473-9108-7AF8-931A8A7886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455FBA2-7C07-E914-4204-EF98888FE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C62DD-3BC1-4681-8F9B-610C1F4F21B3}" type="datetimeFigureOut">
              <a:rPr lang="it-IT" smtClean="0"/>
              <a:t>01/07/2025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02CFE04-4D8A-5BDE-2487-7E96D8DC9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9F7B991-7649-1E84-2B34-24724351B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D4D9-761E-4F24-8847-FC7C5E474E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1370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6BEE2A3-A8A3-D2C6-0BA0-446A8D33C4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665934A4-5CBC-7085-BE88-8EB7D9160D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73782FD-23A4-2771-1C6C-22FA15A61A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9563A03-E097-57EB-32B4-4E2AC5201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C62DD-3BC1-4681-8F9B-610C1F4F21B3}" type="datetimeFigureOut">
              <a:rPr lang="it-IT" smtClean="0"/>
              <a:t>01/07/2025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7820AB6-83FB-B9B9-58C9-F786DADC4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BD09F4A-1CE1-D078-2B84-4DD7106EA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D4D9-761E-4F24-8847-FC7C5E474E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604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34FF293F-A0CD-3A98-AFDE-6706A7D72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2B830D8-1570-CEB6-F544-623DB5183F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7500475-0CE4-DF67-EF92-55D3FF08D1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BC62DD-3BC1-4681-8F9B-610C1F4F21B3}" type="datetimeFigureOut">
              <a:rPr lang="it-IT" smtClean="0"/>
              <a:t>01/07/2025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81552E5-38AB-02A1-F37E-D898971A4A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570E2BF-42B8-13BB-2CDB-A32D96E19F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9BD4D9-761E-4F24-8847-FC7C5E474E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7876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B4098C8C-0600-B08C-1D23-C485F6B06E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1055" y="0"/>
            <a:ext cx="1729890" cy="541067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66E489C7-2BE9-083E-4713-BB74D7112C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254" y="541067"/>
            <a:ext cx="10554615" cy="3520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41290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Gualberto Ranieri</dc:creator>
  <cp:lastModifiedBy>Gualberto Ranieri</cp:lastModifiedBy>
  <cp:revision>1</cp:revision>
  <dcterms:created xsi:type="dcterms:W3CDTF">2025-07-01T03:33:31Z</dcterms:created>
  <dcterms:modified xsi:type="dcterms:W3CDTF">2025-07-01T03:56:31Z</dcterms:modified>
</cp:coreProperties>
</file>