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6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F558D5-4A8D-EF6E-105F-622BF489EF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5D0567B-64E8-5F1D-C9B8-62E432D646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5C948C-0910-A662-BE56-65273DA3F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BB0320A-776E-8FAA-601C-FCEAD1935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3A665A1-0AAD-EEDA-76FB-E8C682122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4271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7FAEA0D-8596-BEB5-C2EE-98FA9D4FF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64C34DC-29F8-C0E8-827B-5FC85000E8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EB1EAC-4DA1-7C48-B263-65E1077E7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7739AE-0934-D492-0387-79CAAEF9F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238F66C-9C14-09F6-17A4-6DEC8DBE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40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8BB9B3C-C4A6-9727-99BD-3577C1B217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52AB2AF-60C0-24F8-4C6C-BDCC55CB7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F47AC9-B3AA-9B3E-EA76-802C6897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BFC026A-41E6-40F6-FA24-08AC303E8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69DFD8-66FC-371F-2382-97147BB0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9873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8897CF-74EF-B6F6-6110-35A6D288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D9CF39-89B4-A2FD-71C3-80E35164C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6A3CCF-F359-374A-3C22-B45AA9D5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3B9AB70-E073-BBE2-57A5-6A85E48E0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347E309-5AEE-164A-E39A-069CD183F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8524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BB02EC-891D-AE62-291F-201B6AA4B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F2EEF9D-4C3D-2CE6-5064-7A3220D10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50FE2C-4275-1A57-D0F2-230700FBE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B65D41-8D71-632D-370E-230D88CFE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60343FF-0586-C544-5580-FA42D7392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8844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63FAEE-7B0B-7E8E-D9E8-3C6B8CFDE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EE2AE9-3B57-2437-4259-934888D979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F24906F-A952-BB96-5658-A12A92003C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957DBAB-E76A-D96E-CAC0-E6AEFE869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AFDA12B-AC52-2C25-88E9-8D4847069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43B9C83-C4E4-7ED4-E8C5-AEF0B4BCB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295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2BCD6A-D6F3-0AF5-D732-2FF426972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A717C59-3144-9D40-F12C-5DD9E6828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6B7954F-0B30-4EA4-1EBA-01EC6E63A5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BC7B32E-F5EC-C46C-43EE-6F2E7B98D1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550F87E-BF72-16A5-BDC7-163301F97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23557C4-CD0B-1C3B-CAA7-E80671E6B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CA13949-23DB-F475-5149-18324BF91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BAD2D04-38A1-9E1F-CE18-38F447B2E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688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2BD1E4-1CF1-A0AB-7657-407CE0D52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6590DE5-FDC9-74B4-D935-820D0AF04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9E2EDCD-18EF-2404-4F45-5AAB31B26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AC353D5-D3E0-9514-D451-7E85C1162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968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CEF0064-9595-309A-C6D0-87C08ED7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377CA70-4724-8E21-39E5-FB14E97ED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B97E321-E23A-8E39-3B4A-F9F23821D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21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11EED5-1FFE-71E1-FF0D-91196D125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443344-CF3B-EEE5-113D-63A3EFC03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46B9E-CC47-D092-F657-A61E83EEA2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DC03E5E-EB6C-9062-A5FF-EE990188F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2215A38-EB8E-BD43-E401-EEF29990D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15F4F9B-58D0-457A-B7C0-8D2C3A6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420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59B16B-264E-15C6-59D4-2032FCD67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E73EF9B-FDF7-7D69-7CA0-5BBCC86159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F4B2A19-98A0-3170-7467-7A50DE26F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3048F68-79E1-04CE-CC75-71EDAAEBD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E33F3AE-2AEB-9049-482F-B9692C4C7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C4E7228-EFF4-EB67-05AB-7CF592FA3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878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4289CD1-9A5C-0DE0-2001-A3E41C8A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E0A5B85-B48F-DC1A-68BA-4023B2888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4C5A6B-F8DC-1148-EC4F-78A87388AA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B82828-E0ED-4851-A880-0934B1C12260}" type="datetimeFigureOut">
              <a:rPr lang="it-IT" smtClean="0"/>
              <a:t>15/07/2025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E6D98BD-9652-94DF-4B33-97EE5B077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CC3E2F-2EB5-689F-2A69-64278AD40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A5EB05-0FF4-4295-83C0-82EEC4C4C5D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7675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5A3CC1F5-2B44-B9B4-BC43-71120D508A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416" y="137422"/>
            <a:ext cx="2957167" cy="920890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AE7566E1-82DA-D984-22F7-9496EAD65D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7931" y="1058312"/>
            <a:ext cx="5321634" cy="532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6327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Gualberto Ranieri</dc:creator>
  <cp:lastModifiedBy>Gualberto Ranieri</cp:lastModifiedBy>
  <cp:revision>1</cp:revision>
  <dcterms:created xsi:type="dcterms:W3CDTF">2025-07-15T04:47:38Z</dcterms:created>
  <dcterms:modified xsi:type="dcterms:W3CDTF">2025-07-15T04:52:30Z</dcterms:modified>
</cp:coreProperties>
</file>