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45EDFC-3F71-4DFA-8D06-B9D5B6F49B2A}" v="3" dt="2023-10-25T21:45:38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968" autoAdjust="0"/>
  </p:normalViewPr>
  <p:slideViewPr>
    <p:cSldViewPr snapToGrid="0">
      <p:cViewPr varScale="1">
        <p:scale>
          <a:sx n="67" d="100"/>
          <a:sy n="67" d="100"/>
        </p:scale>
        <p:origin x="1248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099C2-9D13-463A-8F6F-D1EC740AF710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785D3-A24C-4761-9C15-6CD66A8F52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574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785D3-A24C-4761-9C15-6CD66A8F528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69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B5C6F-0A98-42A4-9449-C7C6C89B6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7E74C1-55D3-425E-9EE0-3C7E410076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246DCE-0DBD-488F-B382-6A02DE805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249FA1-FB8A-472B-B084-24B212F6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5F649-5787-49BA-9BD4-95E34D1FB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94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F9BB8F-D2B3-4133-B838-C683055BF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ECEC33F-A697-4FDC-AC44-52A676E25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370376-190B-44CC-804B-10DF70853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F14270-2EC0-4B0C-943D-AD4AC5A11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57FD4F-8D0C-4BD3-89FE-0522556E8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49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CA06B2F-8EAE-46F9-B1D8-6F25C5175A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88DC98F-7496-4039-9866-F1E3F4A45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BB5DCE-D1E1-4D06-8DA4-3A4A520E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59E921-A799-4818-983C-C7A71223B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F21B68-6EA8-4AC8-A2BB-058E16421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058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5F8067-0EB5-4BDB-8C95-1E14341B3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623280-2DF6-4E20-A010-B29222CA4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6AD7AA-B9F6-4E12-8F29-7FD680712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0BA1A3-37FD-4F83-9FDB-72C4194EA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2BF43B-D79E-4122-91AD-EA51D3C89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01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605D2B-4EC4-4C86-A2EB-D861212FB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BB3F7A-1521-418F-A1B5-4E160D204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40715B-CD78-45CA-8B4D-927F0A7CD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A9CF60-F7DB-4C68-AC47-70BEFEA4A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FF2B2C-E2AF-45DA-BA9F-4C7BC495F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70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0EEF2-A83C-4DB4-9167-1C7AFDFEB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F4266B-1C1A-4BE9-A2D8-FD0FE40B4A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D83A79-2712-4208-933D-A0A59DDEF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453D25-5814-4EDF-AD0F-CBFFE26D6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6EE2F3-E5C4-4B7A-902C-73F561FF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1469F8-07D1-4E37-90AF-FD6F8C5E7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88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10B407-8BEE-414D-B30B-91487B796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B5438F-E0D1-4336-B092-DF0D0B77E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9450830-E083-4D35-961E-66C061CF8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BD569B3-7D0B-4F99-836F-E775BEDD2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5FBC73D-C072-41B8-B4A9-7B295ACDD0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67A3360-D050-4DCD-9C5F-67B92BBDD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34E0972-9E68-4698-BE02-441DAB2DB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3EB3B1C-3584-4E69-B09A-09ABA199F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7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40E544-8DED-44DB-B9CF-B174768C1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4AB713E-D46D-49CF-B251-33F7D4E2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38988AC-167E-40B2-B842-46A956854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EF267AE-8206-421F-B83D-10A5490F5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038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7340568-B056-44AE-B421-32966207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6BD634A-973D-420C-BC13-9AF030794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2C09DC-26B9-4891-B2B4-69988E0DD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81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7CF9E-D522-4D53-9DF6-56E5F1E7A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B58121-9B94-4739-9BB3-86F6BA711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D2C8520-67EE-423F-947B-54A521B26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CC30D3E-B50C-4F05-95A2-DACCD51D1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1F6341-EE8B-4D07-894E-EED13868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78F77C-E1C3-4AA2-9695-78ACBF69A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09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811E3D-07B9-46D0-ADA9-637307DC1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179DDEB-B39E-4157-8046-A31781D3A0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EB1E398-9908-4974-ACDC-05460AB96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F1CB748-3E7E-41C9-AB47-F71774AA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72C180F-234A-4ACD-B320-124FF08B8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4D479E-C729-4F74-9CDC-D8E9D4954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2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BB0FF92-E041-4CA1-9256-01A42618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D3D8AD-951A-487F-84EC-C5B30FE73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55CD1E-5BBD-4BCF-BAC6-9E5DD47A5A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22E0B-DCBD-4F27-8117-535A20E291C5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E2928C-6834-46E2-8E23-72E3F2472F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AF0D49-232D-4D0E-94FC-8F2529CEC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410E9-DC04-4C06-ABA3-3EA4B5F50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582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EB8893C0-92AC-40D0-B060-D15F60449980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C412C71-E2E1-4C81-BF90-977F7C3C825E}"/>
              </a:ext>
            </a:extLst>
          </p:cNvPr>
          <p:cNvSpPr/>
          <p:nvPr/>
        </p:nvSpPr>
        <p:spPr>
          <a:xfrm>
            <a:off x="0" y="3210314"/>
            <a:ext cx="12192000" cy="2176117"/>
          </a:xfrm>
          <a:prstGeom prst="rect">
            <a:avLst/>
          </a:prstGeom>
          <a:solidFill>
            <a:srgbClr val="02B3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1B4E7"/>
              </a:highlight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71F17670-F927-4B2A-93D1-24ED1532F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14699"/>
            <a:ext cx="2609627" cy="2619982"/>
          </a:xfrm>
          <a:prstGeom prst="rect">
            <a:avLst/>
          </a:prstGeom>
        </p:spPr>
      </p:pic>
      <p:sp>
        <p:nvSpPr>
          <p:cNvPr id="8" name="Subtitle 3">
            <a:extLst>
              <a:ext uri="{FF2B5EF4-FFF2-40B4-BE49-F238E27FC236}">
                <a16:creationId xmlns:a16="http://schemas.microsoft.com/office/drawing/2014/main" id="{CAEAD7DC-8940-4F0A-A89D-59A6F79CE542}"/>
              </a:ext>
            </a:extLst>
          </p:cNvPr>
          <p:cNvSpPr txBox="1">
            <a:spLocks/>
          </p:cNvSpPr>
          <p:nvPr/>
        </p:nvSpPr>
        <p:spPr>
          <a:xfrm>
            <a:off x="0" y="3678314"/>
            <a:ext cx="12192000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PRESENTAZIONE</a:t>
            </a:r>
          </a:p>
        </p:txBody>
      </p:sp>
      <p:sp>
        <p:nvSpPr>
          <p:cNvPr id="9" name="Subtitle 14">
            <a:extLst>
              <a:ext uri="{FF2B5EF4-FFF2-40B4-BE49-F238E27FC236}">
                <a16:creationId xmlns:a16="http://schemas.microsoft.com/office/drawing/2014/main" id="{F4848025-5B4B-486B-9A3F-12EBDEA7C41F}"/>
              </a:ext>
            </a:extLst>
          </p:cNvPr>
          <p:cNvSpPr txBox="1">
            <a:spLocks/>
          </p:cNvSpPr>
          <p:nvPr/>
        </p:nvSpPr>
        <p:spPr>
          <a:xfrm>
            <a:off x="0" y="4460185"/>
            <a:ext cx="12192000" cy="4656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del </a:t>
            </a:r>
            <a:r>
              <a:rPr lang="en-US" sz="3200" b="1" dirty="0" err="1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Relatore</a:t>
            </a:r>
            <a:r>
              <a:rPr lang="en-US" sz="32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Incarico</a:t>
            </a:r>
            <a:endParaRPr lang="en-US" sz="3200" b="1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1E6518C-2745-A3B6-BA51-1746B34866D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" r="63008" b="-176"/>
          <a:stretch/>
        </p:blipFill>
        <p:spPr>
          <a:xfrm>
            <a:off x="7296117" y="5570278"/>
            <a:ext cx="2609886" cy="857927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3E7E618F-A0B9-C899-6012-CDD2A4891F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26389"/>
            <a:ext cx="12192000" cy="158505"/>
          </a:xfrm>
          <a:prstGeom prst="rect">
            <a:avLst/>
          </a:prstGeom>
        </p:spPr>
      </p:pic>
      <p:grpSp>
        <p:nvGrpSpPr>
          <p:cNvPr id="2" name="Gruppo 1">
            <a:extLst>
              <a:ext uri="{FF2B5EF4-FFF2-40B4-BE49-F238E27FC236}">
                <a16:creationId xmlns:a16="http://schemas.microsoft.com/office/drawing/2014/main" id="{80E63CCB-88AA-D638-5107-C5D666E982C4}"/>
              </a:ext>
            </a:extLst>
          </p:cNvPr>
          <p:cNvGrpSpPr/>
          <p:nvPr/>
        </p:nvGrpSpPr>
        <p:grpSpPr>
          <a:xfrm>
            <a:off x="10058401" y="5552192"/>
            <a:ext cx="1790701" cy="952354"/>
            <a:chOff x="1333501" y="638321"/>
            <a:chExt cx="4073279" cy="2476208"/>
          </a:xfrm>
        </p:grpSpPr>
        <p:pic>
          <p:nvPicPr>
            <p:cNvPr id="3" name="Immagine 2" descr="Immagine che contiene Elementi grafici, grafica&#10;&#10;Descrizione generata automaticamente">
              <a:extLst>
                <a:ext uri="{FF2B5EF4-FFF2-40B4-BE49-F238E27FC236}">
                  <a16:creationId xmlns:a16="http://schemas.microsoft.com/office/drawing/2014/main" id="{F927BFA5-19C8-A388-562D-125B2566280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3501" y="638321"/>
              <a:ext cx="4073279" cy="2476208"/>
            </a:xfrm>
            <a:prstGeom prst="rect">
              <a:avLst/>
            </a:prstGeom>
          </p:spPr>
        </p:pic>
        <p:pic>
          <p:nvPicPr>
            <p:cNvPr id="7" name="Immagine 6" descr="Immagine che contiene Elementi grafici, grafica, arma, design&#10;&#10;Descrizione generata automaticamente">
              <a:extLst>
                <a:ext uri="{FF2B5EF4-FFF2-40B4-BE49-F238E27FC236}">
                  <a16:creationId xmlns:a16="http://schemas.microsoft.com/office/drawing/2014/main" id="{4A028461-E238-8212-D6E9-0BB19396E3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704" t="45770" b="12702"/>
            <a:stretch/>
          </p:blipFill>
          <p:spPr>
            <a:xfrm>
              <a:off x="3276600" y="1728715"/>
              <a:ext cx="2130180" cy="1028700"/>
            </a:xfrm>
            <a:prstGeom prst="rect">
              <a:avLst/>
            </a:prstGeom>
          </p:spPr>
        </p:pic>
      </p:grp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53B10DD-94B5-3A7F-40A1-4446A9C87682}"/>
              </a:ext>
            </a:extLst>
          </p:cNvPr>
          <p:cNvSpPr txBox="1"/>
          <p:nvPr/>
        </p:nvSpPr>
        <p:spPr>
          <a:xfrm>
            <a:off x="342898" y="5971559"/>
            <a:ext cx="6097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</a:p>
          <a:p>
            <a:r>
              <a:rPr lang="it-IT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Luogo, data</a:t>
            </a:r>
          </a:p>
        </p:txBody>
      </p:sp>
    </p:spTree>
    <p:extLst>
      <p:ext uri="{BB962C8B-B14F-4D97-AF65-F5344CB8AC3E}">
        <p14:creationId xmlns:p14="http://schemas.microsoft.com/office/powerpoint/2010/main" val="113350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CB1C30E4-1815-4693-AC81-43D554F3279E}"/>
              </a:ext>
            </a:extLst>
          </p:cNvPr>
          <p:cNvSpPr/>
          <p:nvPr/>
        </p:nvSpPr>
        <p:spPr>
          <a:xfrm>
            <a:off x="0" y="1"/>
            <a:ext cx="12192000" cy="1400960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1B4E7"/>
              </a:highlight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2CBC79FC-292A-4E3B-9E58-3BCD3BF6BCD5}"/>
              </a:ext>
            </a:extLst>
          </p:cNvPr>
          <p:cNvSpPr txBox="1">
            <a:spLocks/>
          </p:cNvSpPr>
          <p:nvPr/>
        </p:nvSpPr>
        <p:spPr>
          <a:xfrm>
            <a:off x="662730" y="461490"/>
            <a:ext cx="10951114" cy="5116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SLIDE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CC9755E0-A541-4701-8FA7-3BA8DAE863D0}"/>
              </a:ext>
            </a:extLst>
          </p:cNvPr>
          <p:cNvSpPr txBox="1"/>
          <p:nvPr/>
        </p:nvSpPr>
        <p:spPr>
          <a:xfrm>
            <a:off x="662046" y="2532118"/>
            <a:ext cx="1095179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Testo della slide - Font Arial, dimensione 20/24</a:t>
            </a:r>
          </a:p>
          <a:p>
            <a:pPr algn="just">
              <a:spcBef>
                <a:spcPts val="1200"/>
              </a:spcBef>
            </a:pP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massa id,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massa non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viverra ex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nulla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sed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cursus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molestie. Cras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non sed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Nulla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ante massa,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non. Nulla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eros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nulla vitae, pulvinar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it-IT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2000" b="0" i="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867D4825-E165-4F53-BF01-E95AADBB8264}"/>
              </a:ext>
            </a:extLst>
          </p:cNvPr>
          <p:cNvSpPr txBox="1"/>
          <p:nvPr/>
        </p:nvSpPr>
        <p:spPr>
          <a:xfrm>
            <a:off x="662046" y="1557032"/>
            <a:ext cx="8577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i="0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Sottotitolo della slide </a:t>
            </a:r>
            <a:r>
              <a:rPr lang="it-IT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Font Arial, dimensione 28</a:t>
            </a:r>
            <a:endParaRPr lang="it-IT" sz="2800" b="1" i="0" dirty="0">
              <a:solidFill>
                <a:srgbClr val="00B0F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26FCBCD-4F9E-D86D-9D4A-341EC871F8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26389"/>
            <a:ext cx="12192000" cy="158505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6C60784-FE83-CAB4-75B0-613B3F576AF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61"/>
          <a:stretch/>
        </p:blipFill>
        <p:spPr>
          <a:xfrm>
            <a:off x="7430187" y="5544794"/>
            <a:ext cx="2418935" cy="801131"/>
          </a:xfrm>
          <a:prstGeom prst="rect">
            <a:avLst/>
          </a:prstGeom>
        </p:spPr>
      </p:pic>
      <p:pic>
        <p:nvPicPr>
          <p:cNvPr id="4" name="Immagine 3" descr="Immagine che contiene Elementi grafici, grafica&#10;&#10;Descrizione generata automaticamente">
            <a:extLst>
              <a:ext uri="{FF2B5EF4-FFF2-40B4-BE49-F238E27FC236}">
                <a16:creationId xmlns:a16="http://schemas.microsoft.com/office/drawing/2014/main" id="{ED45A32E-8D05-570E-8457-F33FB71F68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450" y="5479255"/>
            <a:ext cx="1425643" cy="86667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3FB4387-97D4-2BE6-B96D-57CE9F8A1254}"/>
              </a:ext>
            </a:extLst>
          </p:cNvPr>
          <p:cNvSpPr txBox="1"/>
          <p:nvPr/>
        </p:nvSpPr>
        <p:spPr>
          <a:xfrm>
            <a:off x="428962" y="6036240"/>
            <a:ext cx="1128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</a:p>
          <a:p>
            <a:r>
              <a:rPr lang="it-IT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Luogo, data</a:t>
            </a:r>
          </a:p>
        </p:txBody>
      </p:sp>
    </p:spTree>
    <p:extLst>
      <p:ext uri="{BB962C8B-B14F-4D97-AF65-F5344CB8AC3E}">
        <p14:creationId xmlns:p14="http://schemas.microsoft.com/office/powerpoint/2010/main" val="216909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457C9E0A-3D41-4763-938B-8BBBA55CAE79}"/>
              </a:ext>
            </a:extLst>
          </p:cNvPr>
          <p:cNvSpPr/>
          <p:nvPr/>
        </p:nvSpPr>
        <p:spPr>
          <a:xfrm>
            <a:off x="0" y="-26895"/>
            <a:ext cx="12192000" cy="56746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PER INSERIMENTO SOLO IMMAGINE SENZA TESTO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6B8362FB-53AD-4553-AA26-90E0AC1B301A}"/>
              </a:ext>
            </a:extLst>
          </p:cNvPr>
          <p:cNvSpPr/>
          <p:nvPr/>
        </p:nvSpPr>
        <p:spPr>
          <a:xfrm>
            <a:off x="0" y="5457040"/>
            <a:ext cx="12192000" cy="1400960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1B4E7"/>
              </a:highlight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D216EF9-81F6-333C-D0D8-7C5CA9285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9495"/>
            <a:ext cx="12192000" cy="158505"/>
          </a:xfrm>
          <a:prstGeom prst="rect">
            <a:avLst/>
          </a:prstGeom>
        </p:spPr>
      </p:pic>
      <p:grpSp>
        <p:nvGrpSpPr>
          <p:cNvPr id="3" name="Gruppo 2">
            <a:extLst>
              <a:ext uri="{FF2B5EF4-FFF2-40B4-BE49-F238E27FC236}">
                <a16:creationId xmlns:a16="http://schemas.microsoft.com/office/drawing/2014/main" id="{9C351F80-C5D9-C974-2D91-2C6CBBBB168E}"/>
              </a:ext>
            </a:extLst>
          </p:cNvPr>
          <p:cNvGrpSpPr/>
          <p:nvPr/>
        </p:nvGrpSpPr>
        <p:grpSpPr>
          <a:xfrm>
            <a:off x="10058401" y="5552192"/>
            <a:ext cx="1790701" cy="952354"/>
            <a:chOff x="1333501" y="638321"/>
            <a:chExt cx="4073279" cy="2476208"/>
          </a:xfrm>
        </p:grpSpPr>
        <p:pic>
          <p:nvPicPr>
            <p:cNvPr id="7" name="Immagine 6" descr="Immagine che contiene Elementi grafici, grafica&#10;&#10;Descrizione generata automaticamente">
              <a:extLst>
                <a:ext uri="{FF2B5EF4-FFF2-40B4-BE49-F238E27FC236}">
                  <a16:creationId xmlns:a16="http://schemas.microsoft.com/office/drawing/2014/main" id="{C9322B55-F1CA-749D-F06C-392A1F75B7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3501" y="638321"/>
              <a:ext cx="4073279" cy="2476208"/>
            </a:xfrm>
            <a:prstGeom prst="rect">
              <a:avLst/>
            </a:prstGeom>
          </p:spPr>
        </p:pic>
        <p:pic>
          <p:nvPicPr>
            <p:cNvPr id="9" name="Immagine 8" descr="Immagine che contiene Elementi grafici, grafica, arma, design&#10;&#10;Descrizione generata automaticamente">
              <a:extLst>
                <a:ext uri="{FF2B5EF4-FFF2-40B4-BE49-F238E27FC236}">
                  <a16:creationId xmlns:a16="http://schemas.microsoft.com/office/drawing/2014/main" id="{AFD5C893-FADA-ABFD-7165-4490496516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704" t="45770" b="12702"/>
            <a:stretch/>
          </p:blipFill>
          <p:spPr>
            <a:xfrm>
              <a:off x="3276600" y="1728715"/>
              <a:ext cx="2130180" cy="1028700"/>
            </a:xfrm>
            <a:prstGeom prst="rect">
              <a:avLst/>
            </a:prstGeom>
          </p:spPr>
        </p:pic>
      </p:grpSp>
      <p:pic>
        <p:nvPicPr>
          <p:cNvPr id="10" name="Immagine 9">
            <a:extLst>
              <a:ext uri="{FF2B5EF4-FFF2-40B4-BE49-F238E27FC236}">
                <a16:creationId xmlns:a16="http://schemas.microsoft.com/office/drawing/2014/main" id="{D4C48DB4-638C-C85A-32C4-CA9E8AB1CF9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" r="63008" b="-176"/>
          <a:stretch/>
        </p:blipFill>
        <p:spPr>
          <a:xfrm>
            <a:off x="7296117" y="5570278"/>
            <a:ext cx="2609886" cy="857927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C1E21CA-A831-F2D4-A5B7-28D4C92BA8E8}"/>
              </a:ext>
            </a:extLst>
          </p:cNvPr>
          <p:cNvSpPr txBox="1"/>
          <p:nvPr/>
        </p:nvSpPr>
        <p:spPr>
          <a:xfrm>
            <a:off x="214313" y="5884778"/>
            <a:ext cx="6097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</a:p>
          <a:p>
            <a:r>
              <a:rPr lang="it-IT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Luogo, data</a:t>
            </a:r>
          </a:p>
        </p:txBody>
      </p:sp>
    </p:spTree>
    <p:extLst>
      <p:ext uri="{BB962C8B-B14F-4D97-AF65-F5344CB8AC3E}">
        <p14:creationId xmlns:p14="http://schemas.microsoft.com/office/powerpoint/2010/main" val="18586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147</Words>
  <Application>Microsoft Office PowerPoint</Application>
  <PresentationFormat>Widescreen</PresentationFormat>
  <Paragraphs>14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Lorenzi</dc:creator>
  <cp:lastModifiedBy>walter ansaldi</cp:lastModifiedBy>
  <cp:revision>16</cp:revision>
  <dcterms:created xsi:type="dcterms:W3CDTF">2022-02-20T16:55:57Z</dcterms:created>
  <dcterms:modified xsi:type="dcterms:W3CDTF">2025-01-17T13:58:01Z</dcterms:modified>
</cp:coreProperties>
</file>