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0" r:id="rId1"/>
    <p:sldMasterId id="2147483664" r:id="rId2"/>
    <p:sldMasterId id="2147483688" r:id="rId3"/>
    <p:sldMasterId id="2147483719" r:id="rId4"/>
    <p:sldMasterId id="2147483729" r:id="rId5"/>
  </p:sldMasterIdLst>
  <p:notesMasterIdLst>
    <p:notesMasterId r:id="rId15"/>
  </p:notesMasterIdLst>
  <p:handoutMasterIdLst>
    <p:handoutMasterId r:id="rId16"/>
  </p:handoutMasterIdLst>
  <p:sldIdLst>
    <p:sldId id="256" r:id="rId6"/>
    <p:sldId id="555" r:id="rId7"/>
    <p:sldId id="503" r:id="rId8"/>
    <p:sldId id="599" r:id="rId9"/>
    <p:sldId id="477" r:id="rId10"/>
    <p:sldId id="528" r:id="rId11"/>
    <p:sldId id="1081" r:id="rId12"/>
    <p:sldId id="941" r:id="rId13"/>
    <p:sldId id="942" r:id="rId14"/>
  </p:sldIdLst>
  <p:sldSz cx="9144000" cy="6858000" type="screen4x3"/>
  <p:notesSz cx="6888163" cy="10020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simo Ballotta" initials="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573"/>
    <a:srgbClr val="E7F700"/>
    <a:srgbClr val="005DAA"/>
    <a:srgbClr val="031DA7"/>
    <a:srgbClr val="0428DC"/>
    <a:srgbClr val="0432FF"/>
    <a:srgbClr val="FF7600"/>
    <a:srgbClr val="D91B5C"/>
    <a:srgbClr val="872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9331" autoAdjust="0"/>
  </p:normalViewPr>
  <p:slideViewPr>
    <p:cSldViewPr>
      <p:cViewPr varScale="1">
        <p:scale>
          <a:sx n="72" d="100"/>
          <a:sy n="72" d="100"/>
        </p:scale>
        <p:origin x="1530" y="6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669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669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5E2A8F52-5D5E-F348-8971-795E9819BC5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5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669" y="0"/>
            <a:ext cx="2985495" cy="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734" y="4760328"/>
            <a:ext cx="5050696" cy="450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669" y="9518944"/>
            <a:ext cx="2985495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A921F9F1-0516-7249-8BD1-DDD6B224F66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6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6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98CFC54-2157-CC4D-9221-8EC5610D9A8E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452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>
              <a:latin typeface="Arial" charset="0"/>
              <a:ea typeface="ヒラギノ角ゴ Pro W3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47ED19DD-2487-9A48-A508-CA2828C42C73}" type="slidenum">
              <a:rPr lang="en-US" altLang="it-IT"/>
              <a:pPr>
                <a:spcBef>
                  <a:spcPct val="0"/>
                </a:spcBef>
              </a:pPr>
              <a:t>3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1409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AED7A2-0338-934A-BB89-1F84ED7D6A31}" type="slidenum">
              <a:rPr lang="en-US" sz="1200">
                <a:latin typeface="Calibri" charset="0"/>
                <a:cs typeface="Arial" charset="0"/>
              </a:rPr>
              <a:pPr eaLnBrk="1" hangingPunct="1"/>
              <a:t>5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>
              <a:latin typeface="Arial" charset="0"/>
              <a:ea typeface="ヒラギノ角ゴ Pro W3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93739633-1B61-394E-A31D-B752621F7F2F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5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D442-B092-BC4A-A622-998DB4063F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4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9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22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689BF-E079-45BF-B589-22586399E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2AD649-ABC7-4BB2-8364-0A36661AB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6E7FAD-4071-4A31-9EAF-527920D2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E6FCC-DA9D-4AA4-9A1C-084217E08461}" type="datetimeFigureOut">
              <a:rPr lang="it-IT" smtClean="0"/>
              <a:t>30/09/2022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1310D4-D1E7-4AD5-9340-7F602DF1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A39026-7EA0-4B00-8BFC-DD90C46B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E26C-4496-49D3-93F9-D675C2A36F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085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22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00000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charset="0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DD67-F780-A04D-ADB8-769C2A68709A}" type="datetimeFigureOut">
              <a:rPr lang="it-IT">
                <a:solidFill>
                  <a:srgbClr val="958D85"/>
                </a:solidFill>
                <a:ea typeface="ヒラギノ角ゴ Pro W3" charset="-128"/>
                <a:cs typeface=""/>
              </a:rPr>
              <a:pPr>
                <a:defRPr/>
              </a:pPr>
              <a:t>30/09/2022</a:t>
            </a:fld>
            <a:endParaRPr lang="it-IT">
              <a:solidFill>
                <a:srgbClr val="958D85"/>
              </a:solidFill>
              <a:ea typeface="ヒラギノ角ゴ Pro W3" charset="-128"/>
              <a:cs typeface="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958D85"/>
              </a:solidFill>
              <a:ea typeface="ヒラギノ角ゴ Pro W3" charset="-128"/>
              <a:cs typeface="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CD979-A5E2-7F44-AB68-F7E145853482}" type="slidenum">
              <a:rPr lang="it-IT">
                <a:solidFill>
                  <a:srgbClr val="958D85"/>
                </a:solidFill>
                <a:ea typeface="ヒラギノ角ゴ Pro W3" charset="-128"/>
                <a:cs typeface=""/>
              </a:rPr>
              <a:pPr>
                <a:defRPr/>
              </a:pPr>
              <a:t>‹N›</a:t>
            </a:fld>
            <a:endParaRPr lang="it-IT">
              <a:solidFill>
                <a:srgbClr val="958D85"/>
              </a:solidFill>
              <a:ea typeface="ヒラギノ角ゴ Pro W3" charset="-128"/>
              <a:cs typeface="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7175" y="4120064"/>
            <a:ext cx="862965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298133"/>
            <a:ext cx="8629650" cy="821931"/>
          </a:xfrm>
        </p:spPr>
        <p:txBody>
          <a:bodyPr tIns="0" bIns="91440" anchor="b">
            <a:normAutofit/>
          </a:bodyPr>
          <a:lstStyle>
            <a:lvl1pPr marL="0" indent="0" algn="ctr" defTabSz="685791" rtl="0" eaLnBrk="1" latinLnBrk="0" hangingPunct="1">
              <a:buNone/>
              <a:defRPr lang="en-US" sz="36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28" y="5818394"/>
            <a:ext cx="1412830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9" y="323244"/>
            <a:ext cx="1957220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70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128" y="2"/>
            <a:ext cx="521816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500">
                <a:solidFill>
                  <a:srgbClr val="48595D"/>
                </a:solidFill>
              </a:defRPr>
            </a:lvl1pPr>
            <a:lvl2pPr marL="342896" indent="-171447">
              <a:defRPr sz="1500">
                <a:solidFill>
                  <a:srgbClr val="48595D"/>
                </a:solidFill>
              </a:defRPr>
            </a:lvl2pPr>
            <a:lvl3pPr marL="514343" indent="-171447">
              <a:defRPr sz="1350">
                <a:solidFill>
                  <a:srgbClr val="48595D"/>
                </a:solidFill>
              </a:defRPr>
            </a:lvl3pPr>
            <a:lvl4pPr marL="685791" indent="-171447">
              <a:defRPr sz="1200">
                <a:solidFill>
                  <a:srgbClr val="48595D"/>
                </a:solidFill>
              </a:defRPr>
            </a:lvl4pPr>
            <a:lvl5pPr marL="857239" indent="-171447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91" y="0"/>
            <a:ext cx="2927672" cy="6858000"/>
          </a:xfrm>
        </p:spPr>
        <p:txBody>
          <a:bodyPr tIns="0" bIns="91440" anchor="ctr" anchorCtr="0"/>
          <a:lstStyle>
            <a:lvl1pPr>
              <a:defRPr lang="en-US" sz="27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2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294" y="679623"/>
            <a:ext cx="3387852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aseline="0">
                <a:solidFill>
                  <a:srgbClr val="48595D"/>
                </a:solidFill>
              </a:defRPr>
            </a:lvl1pPr>
            <a:lvl2pPr marL="342896" indent="-171447">
              <a:defRPr sz="900">
                <a:solidFill>
                  <a:srgbClr val="48595D"/>
                </a:solidFill>
              </a:defRPr>
            </a:lvl2pPr>
            <a:lvl3pPr marL="514343" indent="-171447">
              <a:defRPr sz="900">
                <a:solidFill>
                  <a:srgbClr val="48595D"/>
                </a:solidFill>
              </a:defRPr>
            </a:lvl3pPr>
            <a:lvl4pPr marL="685791" indent="-171447">
              <a:defRPr sz="900">
                <a:solidFill>
                  <a:srgbClr val="48595D"/>
                </a:solidFill>
              </a:defRPr>
            </a:lvl4pPr>
            <a:lvl5pPr marL="857239" indent="-171447">
              <a:defRPr sz="9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58" y="0"/>
            <a:ext cx="1783080" cy="6858000"/>
          </a:xfrm>
        </p:spPr>
        <p:txBody>
          <a:bodyPr tIns="0" bIns="91440" anchor="ctr" anchorCtr="0"/>
          <a:lstStyle>
            <a:lvl1pPr>
              <a:defRPr lang="en-US" sz="27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46167" y="2"/>
            <a:ext cx="3106303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0585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342896" indent="0" algn="l">
              <a:buNone/>
              <a:defRPr sz="495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22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0437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2"/>
            <a:ext cx="9144000" cy="504371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5740" rtlCol="0" anchor="b"/>
          <a:lstStyle/>
          <a:p>
            <a:pPr algn="l"/>
            <a:r>
              <a:rPr lang="en-US" sz="1350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9144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250" y="5297714"/>
            <a:ext cx="7299779" cy="635000"/>
          </a:xfrm>
        </p:spPr>
        <p:txBody>
          <a:bodyPr>
            <a:normAutofit/>
          </a:bodyPr>
          <a:lstStyle>
            <a:lvl1pPr marL="0" indent="0" algn="l">
              <a:buNone/>
              <a:defRPr sz="33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2250" y="6042779"/>
            <a:ext cx="7299779" cy="465667"/>
          </a:xfr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50" y="5878558"/>
            <a:ext cx="1404064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80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0437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2"/>
            <a:ext cx="9144000" cy="504371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5740" rtlCol="0" anchor="b"/>
          <a:lstStyle/>
          <a:p>
            <a:pPr algn="l"/>
            <a:r>
              <a:rPr lang="en-US" sz="1350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9144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250" y="5297714"/>
            <a:ext cx="7299779" cy="635000"/>
          </a:xfrm>
        </p:spPr>
        <p:txBody>
          <a:bodyPr>
            <a:normAutofit/>
          </a:bodyPr>
          <a:lstStyle>
            <a:lvl1pPr marL="0" indent="0" algn="l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2250" y="6042779"/>
            <a:ext cx="7299779" cy="465667"/>
          </a:xfr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rgbClr val="333333"/>
                </a:solidFill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50" y="5878558"/>
            <a:ext cx="1404064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68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6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69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9144000" cy="154004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"/>
            <a:ext cx="8629650" cy="1540043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142067"/>
            <a:ext cx="8629649" cy="403489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  <a:lvl2pPr marL="342896" indent="-171447">
              <a:defRPr sz="1500">
                <a:solidFill>
                  <a:srgbClr val="333333"/>
                </a:solidFill>
              </a:defRPr>
            </a:lvl2pPr>
            <a:lvl3pPr marL="514343" indent="-171447">
              <a:defRPr sz="1350">
                <a:solidFill>
                  <a:srgbClr val="333333"/>
                </a:solidFill>
              </a:defRPr>
            </a:lvl3pPr>
            <a:lvl4pPr marL="685791" indent="-171447">
              <a:defRPr sz="1200">
                <a:solidFill>
                  <a:srgbClr val="333333"/>
                </a:solidFill>
              </a:defRPr>
            </a:lvl4pPr>
            <a:lvl5pPr marL="857239" indent="-171447">
              <a:defRPr sz="1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9144000" cy="154004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"/>
            <a:ext cx="8629650" cy="1540043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436812"/>
            <a:ext cx="8629649" cy="38369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  <a:lvl2pPr marL="342896" indent="-171447">
              <a:defRPr sz="1500">
                <a:solidFill>
                  <a:srgbClr val="333333"/>
                </a:solidFill>
              </a:defRPr>
            </a:lvl2pPr>
            <a:lvl3pPr marL="514343" indent="-171447">
              <a:defRPr sz="1350">
                <a:solidFill>
                  <a:srgbClr val="333333"/>
                </a:solidFill>
              </a:defRPr>
            </a:lvl3pPr>
            <a:lvl4pPr marL="685791" indent="-171447">
              <a:defRPr sz="1200">
                <a:solidFill>
                  <a:srgbClr val="333333"/>
                </a:solidFill>
              </a:defRPr>
            </a:lvl4pPr>
            <a:lvl5pPr marL="857239" indent="-171447">
              <a:defRPr sz="1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750" y="1796132"/>
            <a:ext cx="8629649" cy="615280"/>
          </a:xfrm>
        </p:spPr>
        <p:txBody>
          <a:bodyPr>
            <a:normAutofit/>
          </a:bodyPr>
          <a:lstStyle>
            <a:lvl1pPr marL="0" indent="0" algn="l">
              <a:buNone/>
              <a:defRPr sz="1800" b="1" cap="all" baseline="0">
                <a:solidFill>
                  <a:srgbClr val="333333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39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3"/>
            <a:ext cx="9144000" cy="5317957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317500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"/>
            <a:ext cx="8629650" cy="1540043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8737600" y="115571"/>
            <a:ext cx="3175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z="900" smtClean="0">
                <a:solidFill>
                  <a:schemeClr val="tx1"/>
                </a:solidFill>
              </a:rPr>
              <a:pPr/>
              <a:t>‹N›</a:t>
            </a:fld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69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9144000" cy="154004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"/>
            <a:ext cx="8629650" cy="1540043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05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1" y="0"/>
            <a:ext cx="457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2500" y="2141539"/>
            <a:ext cx="4152900" cy="3141662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  <a:lvl2pPr marL="171447" indent="-127396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1" y="2141538"/>
            <a:ext cx="37338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926" y="3383631"/>
            <a:ext cx="3740150" cy="1975764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3643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9898" y="398464"/>
            <a:ext cx="3949303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1" y="2141538"/>
            <a:ext cx="37338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926" y="3383631"/>
            <a:ext cx="3740150" cy="1975764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rgbClr val="333333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2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976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2000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0"/>
            <a:ext cx="4572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828" y="2141538"/>
            <a:ext cx="37338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3479" y="3383631"/>
            <a:ext cx="3740150" cy="1975764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74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2000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0"/>
            <a:ext cx="4572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828" y="2141538"/>
            <a:ext cx="37338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3479" y="3383631"/>
            <a:ext cx="3740150" cy="1975764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45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3"/>
            <a:ext cx="9144000" cy="5317957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142067"/>
            <a:ext cx="8629649" cy="403489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342896" indent="-171447">
              <a:defRPr sz="1500">
                <a:solidFill>
                  <a:schemeClr val="bg1"/>
                </a:solidFill>
              </a:defRPr>
            </a:lvl2pPr>
            <a:lvl3pPr marL="514343" indent="-171447">
              <a:defRPr sz="1350">
                <a:solidFill>
                  <a:schemeClr val="bg1"/>
                </a:solidFill>
              </a:defRPr>
            </a:lvl3pPr>
            <a:lvl4pPr marL="685791" indent="-171447">
              <a:defRPr sz="1200">
                <a:solidFill>
                  <a:schemeClr val="bg1"/>
                </a:solidFill>
              </a:defRPr>
            </a:lvl4pPr>
            <a:lvl5pPr marL="857239" indent="-171447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"/>
            <a:ext cx="8629650" cy="1540043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4"/>
            <a:ext cx="3404287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8801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142067"/>
            <a:ext cx="8629649" cy="403489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342896" indent="-171447">
              <a:defRPr sz="1500">
                <a:solidFill>
                  <a:schemeClr val="bg1"/>
                </a:solidFill>
              </a:defRPr>
            </a:lvl2pPr>
            <a:lvl3pPr marL="514343" indent="-171447">
              <a:defRPr sz="1350">
                <a:solidFill>
                  <a:schemeClr val="bg1"/>
                </a:solidFill>
              </a:defRPr>
            </a:lvl3pPr>
            <a:lvl4pPr marL="685791" indent="-171447">
              <a:defRPr sz="1200">
                <a:solidFill>
                  <a:schemeClr val="bg1"/>
                </a:solidFill>
              </a:defRPr>
            </a:lvl4pPr>
            <a:lvl5pPr marL="857239" indent="-171447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9144000" cy="939800"/>
          </a:xfrm>
          <a:noFill/>
        </p:spPr>
        <p:txBody>
          <a:bodyPr tIns="274320" bIns="91440" anchor="t">
            <a:normAutofit/>
          </a:bodyPr>
          <a:lstStyle>
            <a:lvl1pPr marL="298843" indent="0">
              <a:defRPr sz="33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749" y="1012898"/>
            <a:ext cx="8524421" cy="60000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5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9144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6"/>
            <a:ext cx="9144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667654"/>
            <a:ext cx="8629649" cy="377362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342896" indent="-171447">
              <a:defRPr sz="1500">
                <a:solidFill>
                  <a:schemeClr val="bg1"/>
                </a:solidFill>
              </a:defRPr>
            </a:lvl2pPr>
            <a:lvl3pPr marL="514343" indent="-171447">
              <a:defRPr sz="1350">
                <a:solidFill>
                  <a:schemeClr val="bg1"/>
                </a:solidFill>
              </a:defRPr>
            </a:lvl3pPr>
            <a:lvl4pPr marL="685791" indent="-171447">
              <a:defRPr sz="1200">
                <a:solidFill>
                  <a:schemeClr val="bg1"/>
                </a:solidFill>
              </a:defRPr>
            </a:lvl4pPr>
            <a:lvl5pPr marL="857239" indent="-171447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419071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1" y="6673335"/>
            <a:ext cx="6858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342896" indent="0" algn="l">
              <a:buNone/>
              <a:defRPr sz="495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354" y="1358902"/>
            <a:ext cx="2895600" cy="2434166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475">
                <a:solidFill>
                  <a:schemeClr val="bg1"/>
                </a:solidFill>
                <a:latin typeface="+mn-lt"/>
              </a:defRPr>
            </a:lvl1pPr>
            <a:lvl2pPr marL="342896" indent="0">
              <a:buFont typeface="Arial" panose="020B0604020202020204" pitchFamily="34" charset="0"/>
              <a:buNone/>
              <a:defRPr sz="2475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354" y="3793068"/>
            <a:ext cx="28956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2475">
                <a:solidFill>
                  <a:schemeClr val="bg1"/>
                </a:solidFill>
                <a:latin typeface="+mn-lt"/>
              </a:defRPr>
            </a:lvl1pPr>
            <a:lvl2pPr marL="342896" indent="0">
              <a:buFont typeface="Arial" panose="020B0604020202020204" pitchFamily="34" charset="0"/>
              <a:buNone/>
              <a:defRPr sz="2475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79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342896" indent="0" algn="l">
              <a:buNone/>
              <a:defRPr sz="495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250" y="3345532"/>
            <a:ext cx="3740150" cy="1975764"/>
          </a:xfrm>
        </p:spPr>
        <p:txBody>
          <a:bodyPr>
            <a:normAutofit/>
          </a:bodyPr>
          <a:lstStyle>
            <a:lvl1pPr marL="0" indent="0" algn="l">
              <a:buNone/>
              <a:defRPr sz="2475">
                <a:solidFill>
                  <a:schemeClr val="bg1"/>
                </a:solidFill>
                <a:latin typeface="+mj-lt"/>
              </a:defRPr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250" y="2141538"/>
            <a:ext cx="442976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15571"/>
            <a:ext cx="3175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69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1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05400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533400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solidFill>
                  <a:srgbClr val="005DAA"/>
                </a:solidFill>
                <a:latin typeface="Arial Narrow"/>
              </a:defRPr>
            </a:lvl1pPr>
          </a:lstStyle>
          <a:p>
            <a:r>
              <a:rPr lang="de-CH" dirty="0"/>
              <a:t>FARE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4" r:id="rId2"/>
    <p:sldLayoutId id="2147483715" r:id="rId3"/>
    <p:sldLayoutId id="2147483716" r:id="rId4"/>
    <p:sldLayoutId id="2147483717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TITLE  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‹N›</a:t>
            </a:fld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2" r:id="rId2"/>
    <p:sldLayoutId id="2147483706" r:id="rId3"/>
    <p:sldLayoutId id="2147483703" r:id="rId4"/>
    <p:sldLayoutId id="214748370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2" r:id="rId14"/>
    <p:sldLayoutId id="2147483663" r:id="rId15"/>
    <p:sldLayoutId id="2147483752" r:id="rId1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TITLE 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‹N›</a:t>
            </a:fld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7" r:id="rId2"/>
    <p:sldLayoutId id="2147483710" r:id="rId3"/>
    <p:sldLayoutId id="2147483708" r:id="rId4"/>
    <p:sldLayoutId id="2147483709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charset="0"/>
                <a:cs typeface=""/>
              </a:rPr>
              <a:t>TITLE |  </a:t>
            </a:r>
            <a:fld id="{FE24AAEC-5E9C-824A-BD35-FF2161C2D3C0}" type="slidenum">
              <a:rPr lang="en-US" altLang="it-IT" sz="900" smtClean="0">
                <a:solidFill>
                  <a:srgbClr val="BCBDC0"/>
                </a:solidFill>
                <a:latin typeface="Arial Narrow" charset="0"/>
                <a:cs typeface="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charset="0"/>
                <a:cs typeface="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charset="0"/>
              <a:cs typeface=""/>
            </a:endParaRP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9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9144000" y="0"/>
            <a:ext cx="4210050" cy="5065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sz="135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13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5000"/>
            <a:ext cx="756285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9704545" y="6041016"/>
            <a:ext cx="1313261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4777342" y="6984916"/>
            <a:ext cx="3738008" cy="430863"/>
            <a:chOff x="94757" y="6984916"/>
            <a:chExt cx="4984011" cy="43086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525" dirty="0"/>
                  <a:t>Royal Blue</a:t>
                </a:r>
                <a:br>
                  <a:rPr lang="en-US" sz="525" dirty="0"/>
                </a:br>
                <a:r>
                  <a:rPr lang="en-US" sz="450" dirty="0"/>
                  <a:t>R23,G69,B143</a:t>
                </a:r>
                <a:endParaRPr lang="en-US" sz="525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/>
                  <a:t>Azure</a:t>
                </a:r>
                <a:br>
                  <a:rPr lang="en-US" sz="450" dirty="0"/>
                </a:br>
                <a:r>
                  <a:rPr lang="en-US" sz="45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450" dirty="0">
                    <a:solidFill>
                      <a:schemeClr val="tx1"/>
                    </a:solidFill>
                  </a:rPr>
                </a:br>
                <a:r>
                  <a:rPr lang="en-US" sz="45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/>
                  <a:t>Violet</a:t>
                </a:r>
                <a:br>
                  <a:rPr lang="en-US" sz="450" dirty="0"/>
                </a:br>
                <a:r>
                  <a:rPr lang="en-US" sz="45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/>
                  <a:t>Orange</a:t>
                </a:r>
                <a:br>
                  <a:rPr lang="en-US" sz="450" dirty="0"/>
                </a:br>
                <a:r>
                  <a:rPr lang="en-US" sz="45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>
                    <a:solidFill>
                      <a:schemeClr val="tx1"/>
                    </a:solidFill>
                  </a:rPr>
                  <a:t>Gold</a:t>
                </a:r>
                <a:br>
                  <a:rPr lang="en-US" sz="450" dirty="0">
                    <a:solidFill>
                      <a:schemeClr val="tx1"/>
                    </a:solidFill>
                  </a:rPr>
                </a:br>
                <a:r>
                  <a:rPr lang="en-US" sz="45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450" dirty="0">
                    <a:solidFill>
                      <a:schemeClr val="bg1"/>
                    </a:solidFill>
                  </a:rPr>
                </a:br>
                <a:r>
                  <a:rPr lang="en-US" sz="45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525" dirty="0"/>
                  <a:t>Turquoise</a:t>
                </a:r>
                <a:br>
                  <a:rPr lang="en-US" sz="450" dirty="0"/>
                </a:br>
                <a:r>
                  <a:rPr lang="en-US" sz="45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4757" y="6984916"/>
              <a:ext cx="1254617" cy="1846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6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5390" y="7221372"/>
              <a:ext cx="878447" cy="1846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21641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</p:sldLayoutIdLst>
  <p:hf hdr="0" ftr="0" dt="0"/>
  <p:txStyles>
    <p:titleStyle>
      <a:lvl1pPr algn="l" defTabSz="685791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7" indent="-171447" algn="l" defTabSz="6857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39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4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0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5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1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6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2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2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69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5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B8893C0-92AC-40D0-B060-D15F60449980}"/>
              </a:ext>
            </a:extLst>
          </p:cNvPr>
          <p:cNvSpPr/>
          <p:nvPr/>
        </p:nvSpPr>
        <p:spPr>
          <a:xfrm>
            <a:off x="0" y="857251"/>
            <a:ext cx="9144000" cy="51435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1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412C71-E2E1-4C81-BF90-977F7C3C825E}"/>
              </a:ext>
            </a:extLst>
          </p:cNvPr>
          <p:cNvSpPr/>
          <p:nvPr/>
        </p:nvSpPr>
        <p:spPr>
          <a:xfrm>
            <a:off x="0" y="3298605"/>
            <a:ext cx="9144000" cy="163208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1"/>
            <a:endParaRPr lang="en-US" sz="1350" dirty="0">
              <a:solidFill>
                <a:prstClr val="white"/>
              </a:solidFill>
              <a:highlight>
                <a:srgbClr val="01B4E7"/>
              </a:highlight>
              <a:latin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1F17670-F927-4B2A-93D1-24ED1532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8" y="1126894"/>
            <a:ext cx="1957220" cy="1964986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CAEAD7DC-8940-4F0A-A89D-59A6F79CE542}"/>
              </a:ext>
            </a:extLst>
          </p:cNvPr>
          <p:cNvSpPr txBox="1">
            <a:spLocks/>
          </p:cNvSpPr>
          <p:nvPr/>
        </p:nvSpPr>
        <p:spPr>
          <a:xfrm>
            <a:off x="0" y="3394112"/>
            <a:ext cx="9144000" cy="616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91">
              <a:spcBef>
                <a:spcPts val="750"/>
              </a:spcBef>
              <a:buNone/>
            </a:pPr>
            <a:r>
              <a:rPr lang="it-IT" sz="362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CLUB DINAMICI</a:t>
            </a:r>
            <a:endParaRPr lang="en-US" sz="290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14">
            <a:extLst>
              <a:ext uri="{FF2B5EF4-FFF2-40B4-BE49-F238E27FC236}">
                <a16:creationId xmlns:a16="http://schemas.microsoft.com/office/drawing/2014/main" id="{F4848025-5B4B-486B-9A3F-12EBDEA7C41F}"/>
              </a:ext>
            </a:extLst>
          </p:cNvPr>
          <p:cNvSpPr txBox="1">
            <a:spLocks/>
          </p:cNvSpPr>
          <p:nvPr/>
        </p:nvSpPr>
        <p:spPr>
          <a:xfrm>
            <a:off x="0" y="4386100"/>
            <a:ext cx="9144000" cy="349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91">
              <a:spcBef>
                <a:spcPts val="750"/>
              </a:spcBef>
              <a:buNone/>
            </a:pPr>
            <a:r>
              <a:rPr lang="it-IT" sz="2400" b="1" dirty="0">
                <a:solidFill>
                  <a:srgbClr val="005DAA"/>
                </a:solidFill>
                <a:latin typeface="Calibri" panose="020F0502020204030204"/>
              </a:rPr>
              <a:t>Anselmo Arlandini DG Distretto 2032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6A9EB24E-6037-4C4E-8427-F0AF338C0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1269" y="5086325"/>
            <a:ext cx="3946503" cy="7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0" y="412023"/>
            <a:ext cx="91440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it-IT" sz="4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…….ALLORA</a:t>
            </a:r>
            <a:br>
              <a:rPr lang="it-IT" dirty="0"/>
            </a:br>
            <a:endParaRPr lang="en-US" dirty="0">
              <a:latin typeface="Arial Narrow" charset="0"/>
              <a:ea typeface="MS PGothic" charset="0"/>
              <a:cs typeface="Arial Narrow" charset="0"/>
            </a:endParaRPr>
          </a:p>
        </p:txBody>
      </p:sp>
      <p:sp>
        <p:nvSpPr>
          <p:cNvPr id="385027" name="CasellaDiTesto 4"/>
          <p:cNvSpPr txBox="1">
            <a:spLocks noChangeArrowheads="1"/>
          </p:cNvSpPr>
          <p:nvPr/>
        </p:nvSpPr>
        <p:spPr bwMode="auto">
          <a:xfrm>
            <a:off x="8229600" y="6553200"/>
            <a:ext cx="38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fld id="{D9C306A5-9ECA-2A49-995E-407A3FE81F38}" type="slidenum">
              <a:rPr lang="it-IT" sz="800">
                <a:solidFill>
                  <a:srgbClr val="FFFFFF"/>
                </a:solidFill>
                <a:latin typeface="Arial Narrow" charset="0"/>
                <a:cs typeface="Arial Narrow" charset="0"/>
              </a:rPr>
              <a:pPr algn="ctr" eaLnBrk="1" hangingPunct="1"/>
              <a:t>2</a:t>
            </a:fld>
            <a:endParaRPr lang="it-IT" sz="80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3" name="Immagine 2" descr="Einstei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6" y="1066800"/>
            <a:ext cx="7931768" cy="50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40324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xfrm>
            <a:off x="0" y="363538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it-IT" sz="4000" b="1" dirty="0">
                <a:solidFill>
                  <a:schemeClr val="bg1"/>
                </a:solidFill>
                <a:latin typeface="Arial Narrow" charset="0"/>
                <a:ea typeface="MS PGothic" charset="-128"/>
              </a:rPr>
              <a:t>COSA CI SUGGERISCE PAUL HARRIS ?</a:t>
            </a:r>
          </a:p>
        </p:txBody>
      </p:sp>
      <p:pic>
        <p:nvPicPr>
          <p:cNvPr id="24580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0548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950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-6626" y="381000"/>
            <a:ext cx="9144000" cy="487362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367E6E1-2659-F640-9200-FF109085C6ED}"/>
              </a:ext>
            </a:extLst>
          </p:cNvPr>
          <p:cNvSpPr/>
          <p:nvPr/>
        </p:nvSpPr>
        <p:spPr>
          <a:xfrm>
            <a:off x="0" y="96853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tempo di agire</a:t>
            </a:r>
            <a:endParaRPr lang="it-IT" sz="3000" dirty="0">
              <a:solidFill>
                <a:srgbClr val="FF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DC76717-F903-4E41-B20A-37881EE4C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" t="26919" r="-83" b="33332"/>
          <a:stretch/>
        </p:blipFill>
        <p:spPr>
          <a:xfrm>
            <a:off x="-6626" y="2209800"/>
            <a:ext cx="9191599" cy="27302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091ADD-BE2C-594E-9FEF-AC17D4C8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32"/>
          <a:stretch/>
        </p:blipFill>
        <p:spPr>
          <a:xfrm>
            <a:off x="1628826" y="1501346"/>
            <a:ext cx="5911565" cy="416179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02BC95C-E057-BA42-B359-BB5A29AD0D73}"/>
              </a:ext>
            </a:extLst>
          </p:cNvPr>
          <p:cNvSpPr/>
          <p:nvPr/>
        </p:nvSpPr>
        <p:spPr>
          <a:xfrm>
            <a:off x="0" y="5641958"/>
            <a:ext cx="91692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SCELTA E’ NOSTRA</a:t>
            </a:r>
          </a:p>
        </p:txBody>
      </p:sp>
    </p:spTree>
    <p:extLst>
      <p:ext uri="{BB962C8B-B14F-4D97-AF65-F5344CB8AC3E}">
        <p14:creationId xmlns:p14="http://schemas.microsoft.com/office/powerpoint/2010/main" val="31946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487363"/>
          </a:xfrm>
        </p:spPr>
        <p:txBody>
          <a:bodyPr/>
          <a:lstStyle/>
          <a:p>
            <a:pPr>
              <a:defRPr/>
            </a:pPr>
            <a:r>
              <a:rPr lang="it-IT" sz="2800" cap="all" dirty="0">
                <a:solidFill>
                  <a:schemeClr val="bg1"/>
                </a:solidFill>
                <a:latin typeface="Frutiger LT Pro 55 Roman" panose="020B0602020204020204" pitchFamily="34" charset="0"/>
                <a:ea typeface="Arial Narrow" charset="0"/>
                <a:cs typeface="Arial Narrow" charset="0"/>
              </a:rPr>
              <a:t>Domande DA porsi</a:t>
            </a:r>
            <a:br>
              <a:rPr lang="de-CH" sz="2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</a:br>
            <a:endParaRPr lang="en-US" sz="3100" cap="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298"/>
            <a:ext cx="9144000" cy="51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76200" y="1034926"/>
            <a:ext cx="9067800" cy="18002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</a:pPr>
            <a:r>
              <a:rPr lang="it-IT" sz="3200" b="1" dirty="0">
                <a:solidFill>
                  <a:schemeClr val="bg1"/>
                </a:solidFill>
                <a:latin typeface="Arial" charset="0"/>
              </a:rPr>
              <a:t>Chi siamo e chi vogliamo essere ? Visione</a:t>
            </a:r>
          </a:p>
          <a:p>
            <a:pPr algn="ctr">
              <a:buFont typeface="Wingdings" charset="0"/>
              <a:buNone/>
            </a:pPr>
            <a:r>
              <a:rPr lang="it-IT" sz="3200" b="1" dirty="0">
                <a:solidFill>
                  <a:schemeClr val="bg1"/>
                </a:solidFill>
                <a:latin typeface="Arial" charset="0"/>
              </a:rPr>
              <a:t>Quali sono i nostri punti di forza ? Valori </a:t>
            </a:r>
          </a:p>
          <a:p>
            <a:pPr algn="ctr">
              <a:buFont typeface="Wingdings" charset="0"/>
              <a:buNone/>
            </a:pPr>
            <a:r>
              <a:rPr lang="it-IT" sz="3200" b="1" dirty="0">
                <a:solidFill>
                  <a:schemeClr val="bg1"/>
                </a:solidFill>
                <a:latin typeface="Arial" charset="0"/>
              </a:rPr>
              <a:t>Quali priorità strategiche dobbiamo darci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2268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it-IT" sz="3400" b="1" dirty="0">
                <a:latin typeface="Arial Narrow" charset="0"/>
                <a:ea typeface="MS PGothic" charset="-128"/>
              </a:rPr>
              <a:t>I NOSTRI VALORI FONDAMENTALI (CORE VALUES)</a:t>
            </a: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52400" y="1036638"/>
            <a:ext cx="8991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just"/>
            <a:r>
              <a:rPr lang="it-IT" altLang="it-IT" sz="2600" b="1" u="sng" dirty="0">
                <a:solidFill>
                  <a:srgbClr val="FF0000"/>
                </a:solidFill>
                <a:cs typeface=""/>
              </a:rPr>
              <a:t>AMICIZIA</a:t>
            </a:r>
            <a:r>
              <a:rPr lang="it-IT" altLang="it-IT" b="1" dirty="0">
                <a:solidFill>
                  <a:srgbClr val="000000"/>
                </a:solidFill>
                <a:cs typeface=""/>
              </a:rPr>
              <a:t>       </a:t>
            </a:r>
            <a:r>
              <a:rPr lang="it-IT" altLang="it-IT" sz="2000" b="1" dirty="0">
                <a:solidFill>
                  <a:srgbClr val="000000"/>
                </a:solidFill>
                <a:cs typeface=""/>
              </a:rPr>
              <a:t>(in inglese “FELLOWSHIP”) intesa come mezzo per 		      favorire rapporti interpersonali finalizzati alle attività 		      in favore delle comunità vicine e lontane. </a:t>
            </a:r>
          </a:p>
          <a:p>
            <a:pPr algn="just"/>
            <a:endParaRPr lang="it-IT" altLang="it-IT" sz="1200" b="1" dirty="0">
              <a:solidFill>
                <a:srgbClr val="000000"/>
              </a:solidFill>
              <a:cs typeface=""/>
            </a:endParaRPr>
          </a:p>
          <a:p>
            <a:pPr algn="just"/>
            <a:r>
              <a:rPr lang="it-IT" altLang="it-IT" sz="2600" b="1" u="sng" dirty="0">
                <a:solidFill>
                  <a:srgbClr val="FF0000"/>
                </a:solidFill>
                <a:cs typeface=""/>
              </a:rPr>
              <a:t>INTEGRITA’ </a:t>
            </a:r>
            <a:r>
              <a:rPr lang="it-IT" altLang="it-IT" sz="2600" b="1" dirty="0">
                <a:solidFill>
                  <a:srgbClr val="FF0000"/>
                </a:solidFill>
                <a:cs typeface=""/>
              </a:rPr>
              <a:t>    </a:t>
            </a:r>
            <a:r>
              <a:rPr lang="it-IT" altLang="it-IT" sz="2000" b="1" dirty="0">
                <a:solidFill>
                  <a:srgbClr val="000000"/>
                </a:solidFill>
                <a:cs typeface=""/>
              </a:rPr>
              <a:t>soprattutto morale e negli affari.</a:t>
            </a:r>
          </a:p>
          <a:p>
            <a:pPr algn="just"/>
            <a:endParaRPr lang="it-IT" altLang="it-IT" sz="1200" b="1" dirty="0">
              <a:solidFill>
                <a:srgbClr val="000000"/>
              </a:solidFill>
              <a:cs typeface=""/>
            </a:endParaRPr>
          </a:p>
          <a:p>
            <a:pPr algn="just"/>
            <a:r>
              <a:rPr lang="it-IT" altLang="it-IT" sz="2600" b="1" u="sng" dirty="0">
                <a:solidFill>
                  <a:srgbClr val="FF0000"/>
                </a:solidFill>
                <a:cs typeface=""/>
              </a:rPr>
              <a:t>DIVERSITA’</a:t>
            </a:r>
            <a:r>
              <a:rPr lang="it-IT" altLang="it-IT" sz="2600" b="1" dirty="0">
                <a:solidFill>
                  <a:srgbClr val="FF0000"/>
                </a:solidFill>
                <a:cs typeface=""/>
              </a:rPr>
              <a:t>     </a:t>
            </a:r>
            <a:r>
              <a:rPr lang="it-IT" altLang="it-IT" sz="2000" b="1" dirty="0">
                <a:solidFill>
                  <a:srgbClr val="000000"/>
                </a:solidFill>
                <a:cs typeface=""/>
              </a:rPr>
              <a:t>per poter vedere problemi e opportunità dai più 			      diversi punti di vista, ma anche per abbattere tutte le 		      frontiere della diversità</a:t>
            </a:r>
            <a:r>
              <a:rPr lang="it-IT" altLang="it-IT" b="1" dirty="0">
                <a:solidFill>
                  <a:srgbClr val="000000"/>
                </a:solidFill>
                <a:cs typeface=""/>
              </a:rPr>
              <a:t>. </a:t>
            </a:r>
          </a:p>
          <a:p>
            <a:pPr algn="just"/>
            <a:endParaRPr lang="it-IT" altLang="it-IT" sz="1200" b="1" dirty="0">
              <a:solidFill>
                <a:srgbClr val="000000"/>
              </a:solidFill>
              <a:cs typeface=""/>
            </a:endParaRPr>
          </a:p>
          <a:p>
            <a:pPr algn="just"/>
            <a:r>
              <a:rPr lang="it-IT" altLang="it-IT" sz="2600" b="1" u="sng" dirty="0">
                <a:solidFill>
                  <a:srgbClr val="FF0000"/>
                </a:solidFill>
                <a:cs typeface=""/>
              </a:rPr>
              <a:t>SERVIZIO</a:t>
            </a:r>
            <a:r>
              <a:rPr lang="it-IT" altLang="it-IT" sz="2600" b="1" dirty="0">
                <a:solidFill>
                  <a:srgbClr val="000000"/>
                </a:solidFill>
                <a:cs typeface=""/>
              </a:rPr>
              <a:t>	     </a:t>
            </a:r>
            <a:r>
              <a:rPr lang="it-IT" altLang="it-IT" sz="2000" b="1" dirty="0">
                <a:solidFill>
                  <a:srgbClr val="000000"/>
                </a:solidFill>
                <a:cs typeface=""/>
              </a:rPr>
              <a:t>siamo al servizio delle comunità vicine e lontane per 		      migliorarne le condizioni di vita ed alleviare situazioni 		      come la fame, la salute, la povertà e l’istruzione. </a:t>
            </a:r>
          </a:p>
          <a:p>
            <a:pPr algn="just"/>
            <a:endParaRPr lang="it-IT" altLang="it-IT" sz="1200" b="1" dirty="0">
              <a:solidFill>
                <a:srgbClr val="000000"/>
              </a:solidFill>
              <a:cs typeface=""/>
            </a:endParaRPr>
          </a:p>
          <a:p>
            <a:pPr algn="just"/>
            <a:r>
              <a:rPr lang="it-IT" altLang="it-IT" sz="2600" b="1" u="sng" dirty="0">
                <a:solidFill>
                  <a:srgbClr val="FF0000"/>
                </a:solidFill>
                <a:cs typeface=""/>
              </a:rPr>
              <a:t>LEADERSHIP</a:t>
            </a:r>
            <a:r>
              <a:rPr lang="it-IT" altLang="it-IT" sz="2600" b="1" dirty="0">
                <a:solidFill>
                  <a:srgbClr val="000000"/>
                </a:solidFill>
                <a:cs typeface=""/>
              </a:rPr>
              <a:t> </a:t>
            </a:r>
            <a:r>
              <a:rPr lang="it-IT" altLang="it-IT" sz="2000" b="1" dirty="0">
                <a:solidFill>
                  <a:srgbClr val="000000"/>
                </a:solidFill>
                <a:cs typeface=""/>
              </a:rPr>
              <a:t>capacità di guidare, ispirare, e motivare un gruppo 		       all’azione umanitaria concreta.  </a:t>
            </a:r>
            <a:endParaRPr lang="it-IT" altLang="it-IT" sz="2600" b="1" dirty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7171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 bwMode="auto">
          <a:xfrm>
            <a:off x="0" y="1200151"/>
            <a:ext cx="9144000" cy="400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it-CH" dirty="0">
                <a:solidFill>
                  <a:srgbClr val="FFFFFF"/>
                </a:solidFill>
                <a:latin typeface="Frutiger LT Pro 57 Condensed" panose="020B0606020204020204" pitchFamily="34" charset="0"/>
                <a:ea typeface="MS PGothic" charset="0"/>
                <a:cs typeface="Arial Narrow" charset="0"/>
              </a:rPr>
              <a:t>LEADERSHIP IN AZIONE: LAVORO DI SQUADRA</a:t>
            </a:r>
            <a:endParaRPr lang="en-US" dirty="0">
              <a:solidFill>
                <a:srgbClr val="FFFFFF"/>
              </a:solidFill>
              <a:latin typeface="Frutiger LT Pro 57 Condensed" panose="020B0606020204020204" pitchFamily="34" charset="0"/>
              <a:ea typeface="MS PGothic" charset="0"/>
              <a:cs typeface="Arial Narrow" charset="0"/>
            </a:endParaRPr>
          </a:p>
        </p:txBody>
      </p:sp>
      <p:sp>
        <p:nvSpPr>
          <p:cNvPr id="100354" name="CasellaDiTesto 8"/>
          <p:cNvSpPr txBox="1">
            <a:spLocks noChangeArrowheads="1"/>
          </p:cNvSpPr>
          <p:nvPr/>
        </p:nvSpPr>
        <p:spPr bwMode="auto">
          <a:xfrm>
            <a:off x="2628900" y="5772151"/>
            <a:ext cx="422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68579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">
                <a:solidFill>
                  <a:srgbClr val="FFFFFF"/>
                </a:solidFill>
                <a:latin typeface="Arial Narrow" charset="0"/>
                <a:cs typeface="Arial Narrow" charset="0"/>
              </a:rPr>
              <a:t>Ing. Carlo E. Michelotti – PDG D1980 (Svizzera) – Training Leader R.I.</a:t>
            </a:r>
          </a:p>
        </p:txBody>
      </p:sp>
      <p:sp>
        <p:nvSpPr>
          <p:cNvPr id="100355" name="CasellaDiTesto 9"/>
          <p:cNvSpPr txBox="1">
            <a:spLocks noChangeArrowheads="1"/>
          </p:cNvSpPr>
          <p:nvPr/>
        </p:nvSpPr>
        <p:spPr bwMode="auto">
          <a:xfrm>
            <a:off x="7315200" y="5772151"/>
            <a:ext cx="2857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685791" eaLnBrk="1" fontAlgn="auto" hangingPunct="1">
              <a:spcBef>
                <a:spcPts val="0"/>
              </a:spcBef>
              <a:spcAft>
                <a:spcPts val="0"/>
              </a:spcAft>
            </a:pPr>
            <a:fld id="{68FD9235-6A93-1A4F-8BD9-EBE94E166C2A}" type="slidenum">
              <a:rPr lang="it-IT" sz="600">
                <a:solidFill>
                  <a:srgbClr val="FFFFFF"/>
                </a:solidFill>
                <a:latin typeface="Arial Narrow" charset="0"/>
                <a:cs typeface="Arial Narrow" charset="0"/>
              </a:rPr>
              <a:pPr algn="ctr" defTabSz="685791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it-IT" sz="60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315767" y="5589240"/>
            <a:ext cx="4512468" cy="20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ヒラギノ角ゴ Pro W3" charset="0"/>
              </a:defRPr>
            </a:lvl9pPr>
          </a:lstStyle>
          <a:p>
            <a:pPr algn="ctr" defTabSz="685791" eaLnBrk="1" hangingPunct="1"/>
            <a:r>
              <a:rPr lang="it-IT" sz="1350" dirty="0">
                <a:solidFill>
                  <a:srgbClr val="000090"/>
                </a:solidFill>
                <a:latin typeface="Arial Narrow"/>
                <a:cs typeface="Arial Narrow"/>
              </a:rPr>
              <a:t>Training Leader RI, PDG Ezio Lanteri </a:t>
            </a:r>
            <a:r>
              <a:rPr lang="mr-IN" sz="1350" dirty="0">
                <a:solidFill>
                  <a:srgbClr val="000090"/>
                </a:solidFill>
                <a:latin typeface="Arial Narrow"/>
                <a:cs typeface="Arial Narrow"/>
              </a:rPr>
              <a:t>–</a:t>
            </a:r>
            <a:r>
              <a:rPr lang="it-IT" sz="1350" dirty="0">
                <a:solidFill>
                  <a:srgbClr val="000090"/>
                </a:solidFill>
                <a:latin typeface="Arial Narrow"/>
                <a:cs typeface="Arial Narrow"/>
              </a:rPr>
              <a:t> D2060</a:t>
            </a:r>
            <a:r>
              <a:rPr lang="it-IT" sz="1350" dirty="0">
                <a:solidFill>
                  <a:srgbClr val="FFFFFF"/>
                </a:solidFill>
                <a:latin typeface="Arial Narrow" charset="0"/>
                <a:cs typeface="Arial Narrow" charset="0"/>
              </a:rPr>
              <a:t>.</a:t>
            </a:r>
          </a:p>
        </p:txBody>
      </p:sp>
      <p:pic>
        <p:nvPicPr>
          <p:cNvPr id="8" name="TEAM WORKING.mp4">
            <a:hlinkClick r:id="" action="ppaction://media"/>
            <a:extLst>
              <a:ext uri="{FF2B5EF4-FFF2-40B4-BE49-F238E27FC236}">
                <a16:creationId xmlns:a16="http://schemas.microsoft.com/office/drawing/2014/main" id="{697BECB0-D2A8-1A44-8AF4-D354B1363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00251"/>
            <a:ext cx="914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5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-6626" y="381000"/>
            <a:ext cx="9144000" cy="487362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  IN CONCLUSIONE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D0CA6E1-24E6-7E41-AD14-84092F053C2A}"/>
              </a:ext>
            </a:extLst>
          </p:cNvPr>
          <p:cNvSpPr/>
          <p:nvPr/>
        </p:nvSpPr>
        <p:spPr>
          <a:xfrm>
            <a:off x="-6626" y="1066800"/>
            <a:ext cx="9144000" cy="430887"/>
          </a:xfrm>
          <a:prstGeom prst="rect">
            <a:avLst/>
          </a:prstGeom>
          <a:gradFill>
            <a:gsLst>
              <a:gs pos="32000">
                <a:srgbClr val="FF9900"/>
              </a:gs>
              <a:gs pos="64000">
                <a:schemeClr val="accent6">
                  <a:tint val="37000"/>
                  <a:satMod val="300000"/>
                  <a:alpha val="98000"/>
                  <a:lumMod val="54000"/>
                  <a:lumOff val="46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CATTURARE, STUPIRE, ENTUSIASMARE, INCURIOSIRE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DD113E1-187C-8642-9D38-2CFF147D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1497687"/>
            <a:ext cx="9137374" cy="537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7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-6626" y="381000"/>
            <a:ext cx="9144000" cy="487362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  IN CONCLUSIONE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2CFAD7-96BE-734C-9A69-62CF9DF21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80728"/>
            <a:ext cx="6840760" cy="51305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DF1C7B-28B4-F44F-A597-A9D0D3D31376}"/>
              </a:ext>
            </a:extLst>
          </p:cNvPr>
          <p:cNvSpPr txBox="1"/>
          <p:nvPr/>
        </p:nvSpPr>
        <p:spPr>
          <a:xfrm rot="19940707">
            <a:off x="933349" y="2568297"/>
            <a:ext cx="7277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OSARE</a:t>
            </a:r>
          </a:p>
        </p:txBody>
      </p:sp>
    </p:spTree>
    <p:extLst>
      <p:ext uri="{BB962C8B-B14F-4D97-AF65-F5344CB8AC3E}">
        <p14:creationId xmlns:p14="http://schemas.microsoft.com/office/powerpoint/2010/main" val="18074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ICommunications_cloud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RICommunications_cloud</Template>
  <TotalTime>7004</TotalTime>
  <Words>249</Words>
  <Application>Microsoft Office PowerPoint</Application>
  <PresentationFormat>Presentazione su schermo (4:3)</PresentationFormat>
  <Paragraphs>38</Paragraphs>
  <Slides>9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9</vt:i4>
      </vt:variant>
    </vt:vector>
  </HeadingPairs>
  <TitlesOfParts>
    <vt:vector size="22" baseType="lpstr">
      <vt:lpstr>Arial</vt:lpstr>
      <vt:lpstr>Arial Narrow</vt:lpstr>
      <vt:lpstr>Calibri</vt:lpstr>
      <vt:lpstr>Frutiger LT Pro 55 Roman</vt:lpstr>
      <vt:lpstr>Frutiger LT Pro 57 Condensed</vt:lpstr>
      <vt:lpstr>Georgia</vt:lpstr>
      <vt:lpstr>Verdana</vt:lpstr>
      <vt:lpstr>Wingdings</vt:lpstr>
      <vt:lpstr>RICommunications_cloud</vt:lpstr>
      <vt:lpstr>Custom Design</vt:lpstr>
      <vt:lpstr>2_Custom Design</vt:lpstr>
      <vt:lpstr>3_Custom Design</vt:lpstr>
      <vt:lpstr>1_Office Theme</vt:lpstr>
      <vt:lpstr>Presentazione standard di PowerPoint</vt:lpstr>
      <vt:lpstr>…….ALLORA </vt:lpstr>
      <vt:lpstr>COSA CI SUGGERISCE PAUL HARRIS ?</vt:lpstr>
      <vt:lpstr>  </vt:lpstr>
      <vt:lpstr>Domande DA porsi </vt:lpstr>
      <vt:lpstr>I NOSTRI VALORI FONDAMENTALI (CORE VALUES)</vt:lpstr>
      <vt:lpstr>LEADERSHIP IN AZIONE: LAVORO DI SQUADRA</vt:lpstr>
      <vt:lpstr>  IN CONCLUSIONE</vt:lpstr>
      <vt:lpstr>  IN CONCLUSIONE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Hydzik</dc:creator>
  <cp:lastModifiedBy>510</cp:lastModifiedBy>
  <cp:revision>440</cp:revision>
  <cp:lastPrinted>2022-09-30T09:52:37Z</cp:lastPrinted>
  <dcterms:created xsi:type="dcterms:W3CDTF">2013-07-03T18:08:20Z</dcterms:created>
  <dcterms:modified xsi:type="dcterms:W3CDTF">2022-09-30T10:14:39Z</dcterms:modified>
</cp:coreProperties>
</file>